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2" r:id="rId4"/>
  </p:sldMasterIdLst>
  <p:notesMasterIdLst>
    <p:notesMasterId r:id="rId31"/>
  </p:notesMasterIdLst>
  <p:sldIdLst>
    <p:sldId id="256" r:id="rId5"/>
    <p:sldId id="257" r:id="rId6"/>
    <p:sldId id="302" r:id="rId7"/>
    <p:sldId id="311" r:id="rId8"/>
    <p:sldId id="312" r:id="rId9"/>
    <p:sldId id="303" r:id="rId10"/>
    <p:sldId id="313" r:id="rId11"/>
    <p:sldId id="304" r:id="rId12"/>
    <p:sldId id="315" r:id="rId13"/>
    <p:sldId id="305" r:id="rId14"/>
    <p:sldId id="320" r:id="rId15"/>
    <p:sldId id="329" r:id="rId16"/>
    <p:sldId id="318" r:id="rId17"/>
    <p:sldId id="321" r:id="rId18"/>
    <p:sldId id="306" r:id="rId19"/>
    <p:sldId id="307" r:id="rId20"/>
    <p:sldId id="327" r:id="rId21"/>
    <p:sldId id="317" r:id="rId22"/>
    <p:sldId id="322" r:id="rId23"/>
    <p:sldId id="323" r:id="rId24"/>
    <p:sldId id="324" r:id="rId25"/>
    <p:sldId id="325" r:id="rId26"/>
    <p:sldId id="326" r:id="rId27"/>
    <p:sldId id="330" r:id="rId28"/>
    <p:sldId id="310" r:id="rId29"/>
    <p:sldId id="267"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n Xiao Wu" initials="YXW" lastIdx="1" clrIdx="0">
    <p:extLst>
      <p:ext uri="{19B8F6BF-5375-455C-9EA6-DF929625EA0E}">
        <p15:presenceInfo xmlns:p15="http://schemas.microsoft.com/office/powerpoint/2012/main" userId="3298b7d0a51cb39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C23F"/>
    <a:srgbClr val="0C5C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51B137-2714-43A4-BFB9-4FDCEAF48307}" v="264" dt="2020-04-13T02:23:34.448"/>
    <p1510:client id="{2D82FC4E-9005-4713-8E99-2213B9219AE4}" v="90" dt="2020-04-11T12:17:34.387"/>
    <p1510:client id="{300BDE2D-1A93-4D8F-97B5-E9331E1E8765}" v="65" dt="2020-04-12T14:44:21.853"/>
    <p1510:client id="{3AF6951A-FE98-4780-8339-840EDF792745}" v="51" dt="2020-04-13T09:14:01.575"/>
    <p1510:client id="{3C670436-54E3-4DEA-9C62-571E2072593D}" v="36" dt="2020-04-13T06:40:31.755"/>
    <p1510:client id="{4C114225-3194-4708-B1E2-22BC154965A1}" v="4" dt="2020-04-12T10:06:01.907"/>
    <p1510:client id="{523AC2C4-48E7-4794-B6D9-616C20A36C42}" v="2" dt="2020-04-12T11:43:39.489"/>
    <p1510:client id="{5555627E-AE0F-4BE6-9125-36102ED9AF63}" v="3" dt="2020-04-11T11:05:37.759"/>
    <p1510:client id="{77AD1EC7-4A5E-492B-8F7C-72A856C3DB51}" v="44" dt="2020-04-12T04:16:12.321"/>
    <p1510:client id="{9F9F4760-FFAA-4F92-A219-289C9F91E225}" v="15" dt="2020-04-11T04:47:33.034"/>
    <p1510:client id="{A8177E91-F35B-4FAD-BE00-176BCB3BD7E8}" v="61" dt="2020-04-11T11:32:34.981"/>
    <p1510:client id="{B6141C4B-7A81-4106-9967-D084691F6225}" v="7" dt="2020-04-13T09:55:35.146"/>
    <p1510:client id="{BE896184-6B40-4779-89D4-8A43EA457FFF}" v="23" dt="2020-04-11T11:47:09.916"/>
    <p1510:client id="{DD283805-A5E8-47DF-9A1F-97FC2DA2FF1A}" v="209" dt="2020-04-13T08:42:59.990"/>
    <p1510:client id="{E3784080-57E1-4D6F-B3A6-81A770457C90}" v="3" dt="2020-04-11T05:00:45.057"/>
    <p1510:client id="{F5273ABB-0BEB-4A9D-A6F5-6C550A6C9D6A}" v="869" dt="2020-04-11T08:57:52.424"/>
  </p1510:revLst>
</p1510:revInfo>
</file>

<file path=ppt/tableStyles.xml><?xml version="1.0" encoding="utf-8"?>
<a:tblStyleLst xmlns:a="http://schemas.openxmlformats.org/drawingml/2006/main" def="{715BF141-BF39-4224-9B65-083C434A7AF9}">
  <a:tblStyle styleId="{715BF141-BF39-4224-9B65-083C434A7AF9}"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U Yinxiao" userId="S::yinxiao.wu.2019@mitb.smu.edu.sg::4505910a-9087-4b48-b4f9-18b57b093a40" providerId="AD" clId="Web-{300BDE2D-1A93-4D8F-97B5-E9331E1E8765}"/>
    <pc:docChg chg="addSld delSld modSld">
      <pc:chgData name="WU Yinxiao" userId="S::yinxiao.wu.2019@mitb.smu.edu.sg::4505910a-9087-4b48-b4f9-18b57b093a40" providerId="AD" clId="Web-{300BDE2D-1A93-4D8F-97B5-E9331E1E8765}" dt="2020-04-12T14:44:21.853" v="63" actId="1076"/>
      <pc:docMkLst>
        <pc:docMk/>
      </pc:docMkLst>
      <pc:sldChg chg="modSp">
        <pc:chgData name="WU Yinxiao" userId="S::yinxiao.wu.2019@mitb.smu.edu.sg::4505910a-9087-4b48-b4f9-18b57b093a40" providerId="AD" clId="Web-{300BDE2D-1A93-4D8F-97B5-E9331E1E8765}" dt="2020-04-12T14:43:18.274" v="52" actId="20577"/>
        <pc:sldMkLst>
          <pc:docMk/>
          <pc:sldMk cId="1090507106" sldId="318"/>
        </pc:sldMkLst>
        <pc:spChg chg="mod">
          <ac:chgData name="WU Yinxiao" userId="S::yinxiao.wu.2019@mitb.smu.edu.sg::4505910a-9087-4b48-b4f9-18b57b093a40" providerId="AD" clId="Web-{300BDE2D-1A93-4D8F-97B5-E9331E1E8765}" dt="2020-04-12T14:43:18.274" v="52" actId="20577"/>
          <ac:spMkLst>
            <pc:docMk/>
            <pc:sldMk cId="1090507106" sldId="318"/>
            <ac:spMk id="2" creationId="{96AF4895-D5B5-4568-966B-3B6876E912DE}"/>
          </ac:spMkLst>
        </pc:spChg>
      </pc:sldChg>
      <pc:sldChg chg="modSp">
        <pc:chgData name="WU Yinxiao" userId="S::yinxiao.wu.2019@mitb.smu.edu.sg::4505910a-9087-4b48-b4f9-18b57b093a40" providerId="AD" clId="Web-{300BDE2D-1A93-4D8F-97B5-E9331E1E8765}" dt="2020-04-12T14:44:21.853" v="63" actId="1076"/>
        <pc:sldMkLst>
          <pc:docMk/>
          <pc:sldMk cId="1549367715" sldId="321"/>
        </pc:sldMkLst>
        <pc:spChg chg="mod">
          <ac:chgData name="WU Yinxiao" userId="S::yinxiao.wu.2019@mitb.smu.edu.sg::4505910a-9087-4b48-b4f9-18b57b093a40" providerId="AD" clId="Web-{300BDE2D-1A93-4D8F-97B5-E9331E1E8765}" dt="2020-04-12T14:44:05.243" v="61" actId="1076"/>
          <ac:spMkLst>
            <pc:docMk/>
            <pc:sldMk cId="1549367715" sldId="321"/>
            <ac:spMk id="10" creationId="{CD1840AD-227F-471D-AB59-39EAF8066E67}"/>
          </ac:spMkLst>
        </pc:spChg>
        <pc:spChg chg="mod">
          <ac:chgData name="WU Yinxiao" userId="S::yinxiao.wu.2019@mitb.smu.edu.sg::4505910a-9087-4b48-b4f9-18b57b093a40" providerId="AD" clId="Web-{300BDE2D-1A93-4D8F-97B5-E9331E1E8765}" dt="2020-04-12T14:44:12.525" v="62" actId="1076"/>
          <ac:spMkLst>
            <pc:docMk/>
            <pc:sldMk cId="1549367715" sldId="321"/>
            <ac:spMk id="11" creationId="{E402EF7B-030E-4F67-A647-BA3511A7EBD6}"/>
          </ac:spMkLst>
        </pc:spChg>
        <pc:picChg chg="mod">
          <ac:chgData name="WU Yinxiao" userId="S::yinxiao.wu.2019@mitb.smu.edu.sg::4505910a-9087-4b48-b4f9-18b57b093a40" providerId="AD" clId="Web-{300BDE2D-1A93-4D8F-97B5-E9331E1E8765}" dt="2020-04-12T14:44:21.853" v="63" actId="1076"/>
          <ac:picMkLst>
            <pc:docMk/>
            <pc:sldMk cId="1549367715" sldId="321"/>
            <ac:picMk id="5" creationId="{25C3B195-9A83-46C5-8BEF-55ECCBC8FC66}"/>
          </ac:picMkLst>
        </pc:picChg>
      </pc:sldChg>
      <pc:sldChg chg="new del">
        <pc:chgData name="WU Yinxiao" userId="S::yinxiao.wu.2019@mitb.smu.edu.sg::4505910a-9087-4b48-b4f9-18b57b093a40" providerId="AD" clId="Web-{300BDE2D-1A93-4D8F-97B5-E9331E1E8765}" dt="2020-04-12T14:39:55.086" v="4"/>
        <pc:sldMkLst>
          <pc:docMk/>
          <pc:sldMk cId="2585827022" sldId="328"/>
        </pc:sldMkLst>
      </pc:sldChg>
      <pc:sldChg chg="addSp delSp modSp add replId">
        <pc:chgData name="WU Yinxiao" userId="S::yinxiao.wu.2019@mitb.smu.edu.sg::4505910a-9087-4b48-b4f9-18b57b093a40" providerId="AD" clId="Web-{300BDE2D-1A93-4D8F-97B5-E9331E1E8765}" dt="2020-04-12T14:42:59.556" v="50" actId="20577"/>
        <pc:sldMkLst>
          <pc:docMk/>
          <pc:sldMk cId="3873142863" sldId="329"/>
        </pc:sldMkLst>
        <pc:spChg chg="mod">
          <ac:chgData name="WU Yinxiao" userId="S::yinxiao.wu.2019@mitb.smu.edu.sg::4505910a-9087-4b48-b4f9-18b57b093a40" providerId="AD" clId="Web-{300BDE2D-1A93-4D8F-97B5-E9331E1E8765}" dt="2020-04-12T14:40:10.836" v="7" actId="20577"/>
          <ac:spMkLst>
            <pc:docMk/>
            <pc:sldMk cId="3873142863" sldId="329"/>
            <ac:spMk id="2" creationId="{96AF4895-D5B5-4568-966B-3B6876E912DE}"/>
          </ac:spMkLst>
        </pc:spChg>
        <pc:spChg chg="add del mod">
          <ac:chgData name="WU Yinxiao" userId="S::yinxiao.wu.2019@mitb.smu.edu.sg::4505910a-9087-4b48-b4f9-18b57b093a40" providerId="AD" clId="Web-{300BDE2D-1A93-4D8F-97B5-E9331E1E8765}" dt="2020-04-12T14:42:19.946" v="40"/>
          <ac:spMkLst>
            <pc:docMk/>
            <pc:sldMk cId="3873142863" sldId="329"/>
            <ac:spMk id="3" creationId="{8D8A11B9-1C64-402C-A696-8AE94598C05F}"/>
          </ac:spMkLst>
        </pc:spChg>
        <pc:spChg chg="add mod">
          <ac:chgData name="WU Yinxiao" userId="S::yinxiao.wu.2019@mitb.smu.edu.sg::4505910a-9087-4b48-b4f9-18b57b093a40" providerId="AD" clId="Web-{300BDE2D-1A93-4D8F-97B5-E9331E1E8765}" dt="2020-04-12T14:42:47.680" v="46" actId="20577"/>
          <ac:spMkLst>
            <pc:docMk/>
            <pc:sldMk cId="3873142863" sldId="329"/>
            <ac:spMk id="9" creationId="{967F97BB-12E1-4386-BA5E-777A67F5C867}"/>
          </ac:spMkLst>
        </pc:spChg>
        <pc:spChg chg="mod">
          <ac:chgData name="WU Yinxiao" userId="S::yinxiao.wu.2019@mitb.smu.edu.sg::4505910a-9087-4b48-b4f9-18b57b093a40" providerId="AD" clId="Web-{300BDE2D-1A93-4D8F-97B5-E9331E1E8765}" dt="2020-04-12T14:42:54.993" v="48" actId="20577"/>
          <ac:spMkLst>
            <pc:docMk/>
            <pc:sldMk cId="3873142863" sldId="329"/>
            <ac:spMk id="12" creationId="{46B0B826-D8DE-478D-94A4-F08E5DE2D303}"/>
          </ac:spMkLst>
        </pc:spChg>
        <pc:spChg chg="mod">
          <ac:chgData name="WU Yinxiao" userId="S::yinxiao.wu.2019@mitb.smu.edu.sg::4505910a-9087-4b48-b4f9-18b57b093a40" providerId="AD" clId="Web-{300BDE2D-1A93-4D8F-97B5-E9331E1E8765}" dt="2020-04-12T14:41:36.540" v="22" actId="14100"/>
          <ac:spMkLst>
            <pc:docMk/>
            <pc:sldMk cId="3873142863" sldId="329"/>
            <ac:spMk id="14" creationId="{1906FF92-497B-4D56-A6BC-7BA9A8078036}"/>
          </ac:spMkLst>
        </pc:spChg>
        <pc:spChg chg="mod">
          <ac:chgData name="WU Yinxiao" userId="S::yinxiao.wu.2019@mitb.smu.edu.sg::4505910a-9087-4b48-b4f9-18b57b093a40" providerId="AD" clId="Web-{300BDE2D-1A93-4D8F-97B5-E9331E1E8765}" dt="2020-04-12T14:41:51.258" v="28" actId="20577"/>
          <ac:spMkLst>
            <pc:docMk/>
            <pc:sldMk cId="3873142863" sldId="329"/>
            <ac:spMk id="15" creationId="{282D5436-E7B0-41F9-8DCA-04E7F32370DB}"/>
          </ac:spMkLst>
        </pc:spChg>
        <pc:spChg chg="mod">
          <ac:chgData name="WU Yinxiao" userId="S::yinxiao.wu.2019@mitb.smu.edu.sg::4505910a-9087-4b48-b4f9-18b57b093a40" providerId="AD" clId="Web-{300BDE2D-1A93-4D8F-97B5-E9331E1E8765}" dt="2020-04-12T14:42:59.556" v="50" actId="20577"/>
          <ac:spMkLst>
            <pc:docMk/>
            <pc:sldMk cId="3873142863" sldId="329"/>
            <ac:spMk id="17" creationId="{FAE2A3FB-A3B0-43E5-B3EC-51AED8AF58F8}"/>
          </ac:spMkLst>
        </pc:spChg>
      </pc:sldChg>
      <pc:sldChg chg="add del replId">
        <pc:chgData name="WU Yinxiao" userId="S::yinxiao.wu.2019@mitb.smu.edu.sg::4505910a-9087-4b48-b4f9-18b57b093a40" providerId="AD" clId="Web-{300BDE2D-1A93-4D8F-97B5-E9331E1E8765}" dt="2020-04-12T14:39:53.430" v="3"/>
        <pc:sldMkLst>
          <pc:docMk/>
          <pc:sldMk cId="3608170782" sldId="330"/>
        </pc:sldMkLst>
      </pc:sldChg>
    </pc:docChg>
  </pc:docChgLst>
  <pc:docChgLst>
    <pc:chgData name="Amit SINGLA" userId="S::amitsingla.2019@mitb.smu.edu.sg::3aa2f409-deb2-4e69-9eae-1eb68a49e112" providerId="AD" clId="Web-{5555627E-AE0F-4BE6-9125-36102ED9AF63}"/>
    <pc:docChg chg="modSld">
      <pc:chgData name="Amit SINGLA" userId="S::amitsingla.2019@mitb.smu.edu.sg::3aa2f409-deb2-4e69-9eae-1eb68a49e112" providerId="AD" clId="Web-{5555627E-AE0F-4BE6-9125-36102ED9AF63}" dt="2020-04-11T11:05:37.759" v="1"/>
      <pc:docMkLst>
        <pc:docMk/>
      </pc:docMkLst>
      <pc:sldChg chg="addSp delSp modSp">
        <pc:chgData name="Amit SINGLA" userId="S::amitsingla.2019@mitb.smu.edu.sg::3aa2f409-deb2-4e69-9eae-1eb68a49e112" providerId="AD" clId="Web-{5555627E-AE0F-4BE6-9125-36102ED9AF63}" dt="2020-04-11T11:05:37.759" v="1"/>
        <pc:sldMkLst>
          <pc:docMk/>
          <pc:sldMk cId="757041058" sldId="308"/>
        </pc:sldMkLst>
        <pc:picChg chg="add del mod">
          <ac:chgData name="Amit SINGLA" userId="S::amitsingla.2019@mitb.smu.edu.sg::3aa2f409-deb2-4e69-9eae-1eb68a49e112" providerId="AD" clId="Web-{5555627E-AE0F-4BE6-9125-36102ED9AF63}" dt="2020-04-11T11:05:37.759" v="1"/>
          <ac:picMkLst>
            <pc:docMk/>
            <pc:sldMk cId="757041058" sldId="308"/>
            <ac:picMk id="2" creationId="{845AB21A-F631-45AF-ACDB-6F130498191A}"/>
          </ac:picMkLst>
        </pc:picChg>
      </pc:sldChg>
    </pc:docChg>
  </pc:docChgLst>
  <pc:docChgLst>
    <pc:chgData name="WU Yinxiao" userId="S::yinxiao.wu.2019@mitb.smu.edu.sg::4505910a-9087-4b48-b4f9-18b57b093a40" providerId="AD" clId="Web-{3C670436-54E3-4DEA-9C62-571E2072593D}"/>
    <pc:docChg chg="modSld">
      <pc:chgData name="WU Yinxiao" userId="S::yinxiao.wu.2019@mitb.smu.edu.sg::4505910a-9087-4b48-b4f9-18b57b093a40" providerId="AD" clId="Web-{3C670436-54E3-4DEA-9C62-571E2072593D}" dt="2020-04-13T06:40:31.473" v="32" actId="20577"/>
      <pc:docMkLst>
        <pc:docMk/>
      </pc:docMkLst>
      <pc:sldChg chg="modSp">
        <pc:chgData name="WU Yinxiao" userId="S::yinxiao.wu.2019@mitb.smu.edu.sg::4505910a-9087-4b48-b4f9-18b57b093a40" providerId="AD" clId="Web-{3C670436-54E3-4DEA-9C62-571E2072593D}" dt="2020-04-13T06:34:01.485" v="6" actId="20577"/>
        <pc:sldMkLst>
          <pc:docMk/>
          <pc:sldMk cId="2776099084" sldId="320"/>
        </pc:sldMkLst>
        <pc:spChg chg="mod">
          <ac:chgData name="WU Yinxiao" userId="S::yinxiao.wu.2019@mitb.smu.edu.sg::4505910a-9087-4b48-b4f9-18b57b093a40" providerId="AD" clId="Web-{3C670436-54E3-4DEA-9C62-571E2072593D}" dt="2020-04-13T06:34:01.485" v="6" actId="20577"/>
          <ac:spMkLst>
            <pc:docMk/>
            <pc:sldMk cId="2776099084" sldId="320"/>
            <ac:spMk id="6" creationId="{E17361F1-5E7E-423C-9D74-16F26E2C2D88}"/>
          </ac:spMkLst>
        </pc:spChg>
      </pc:sldChg>
      <pc:sldChg chg="modSp">
        <pc:chgData name="WU Yinxiao" userId="S::yinxiao.wu.2019@mitb.smu.edu.sg::4505910a-9087-4b48-b4f9-18b57b093a40" providerId="AD" clId="Web-{3C670436-54E3-4DEA-9C62-571E2072593D}" dt="2020-04-13T06:40:31.473" v="32" actId="20577"/>
        <pc:sldMkLst>
          <pc:docMk/>
          <pc:sldMk cId="1549367715" sldId="321"/>
        </pc:sldMkLst>
        <pc:spChg chg="mod">
          <ac:chgData name="WU Yinxiao" userId="S::yinxiao.wu.2019@mitb.smu.edu.sg::4505910a-9087-4b48-b4f9-18b57b093a40" providerId="AD" clId="Web-{3C670436-54E3-4DEA-9C62-571E2072593D}" dt="2020-04-13T06:40:31.473" v="32" actId="20577"/>
          <ac:spMkLst>
            <pc:docMk/>
            <pc:sldMk cId="1549367715" sldId="321"/>
            <ac:spMk id="10" creationId="{CD1840AD-227F-471D-AB59-39EAF8066E67}"/>
          </ac:spMkLst>
        </pc:spChg>
      </pc:sldChg>
    </pc:docChg>
  </pc:docChgLst>
  <pc:docChgLst>
    <pc:chgData name="Amit SINGLA" userId="S::amitsingla.2019@mitb.smu.edu.sg::3aa2f409-deb2-4e69-9eae-1eb68a49e112" providerId="AD" clId="Web-{1C51B137-2714-43A4-BFB9-4FDCEAF48307}"/>
    <pc:docChg chg="addSld modSld">
      <pc:chgData name="Amit SINGLA" userId="S::amitsingla.2019@mitb.smu.edu.sg::3aa2f409-deb2-4e69-9eae-1eb68a49e112" providerId="AD" clId="Web-{1C51B137-2714-43A4-BFB9-4FDCEAF48307}" dt="2020-04-13T02:23:32.214" v="249" actId="20577"/>
      <pc:docMkLst>
        <pc:docMk/>
      </pc:docMkLst>
      <pc:sldChg chg="modSp">
        <pc:chgData name="Amit SINGLA" userId="S::amitsingla.2019@mitb.smu.edu.sg::3aa2f409-deb2-4e69-9eae-1eb68a49e112" providerId="AD" clId="Web-{1C51B137-2714-43A4-BFB9-4FDCEAF48307}" dt="2020-04-13T01:03:56.529" v="13" actId="20577"/>
        <pc:sldMkLst>
          <pc:docMk/>
          <pc:sldMk cId="0" sldId="257"/>
        </pc:sldMkLst>
        <pc:spChg chg="mod">
          <ac:chgData name="Amit SINGLA" userId="S::amitsingla.2019@mitb.smu.edu.sg::3aa2f409-deb2-4e69-9eae-1eb68a49e112" providerId="AD" clId="Web-{1C51B137-2714-43A4-BFB9-4FDCEAF48307}" dt="2020-04-13T01:03:56.529" v="13" actId="20577"/>
          <ac:spMkLst>
            <pc:docMk/>
            <pc:sldMk cId="0" sldId="257"/>
            <ac:spMk id="1132" creationId="{00000000-0000-0000-0000-000000000000}"/>
          </ac:spMkLst>
        </pc:spChg>
      </pc:sldChg>
      <pc:sldChg chg="modSp">
        <pc:chgData name="Amit SINGLA" userId="S::amitsingla.2019@mitb.smu.edu.sg::3aa2f409-deb2-4e69-9eae-1eb68a49e112" providerId="AD" clId="Web-{1C51B137-2714-43A4-BFB9-4FDCEAF48307}" dt="2020-04-13T02:23:32.214" v="249" actId="20577"/>
        <pc:sldMkLst>
          <pc:docMk/>
          <pc:sldMk cId="1795887973" sldId="310"/>
        </pc:sldMkLst>
        <pc:spChg chg="mod">
          <ac:chgData name="Amit SINGLA" userId="S::amitsingla.2019@mitb.smu.edu.sg::3aa2f409-deb2-4e69-9eae-1eb68a49e112" providerId="AD" clId="Web-{1C51B137-2714-43A4-BFB9-4FDCEAF48307}" dt="2020-04-13T02:23:32.214" v="249" actId="20577"/>
          <ac:spMkLst>
            <pc:docMk/>
            <pc:sldMk cId="1795887973" sldId="310"/>
            <ac:spMk id="1132" creationId="{00000000-0000-0000-0000-000000000000}"/>
          </ac:spMkLst>
        </pc:spChg>
      </pc:sldChg>
      <pc:sldChg chg="modSp">
        <pc:chgData name="Amit SINGLA" userId="S::amitsingla.2019@mitb.smu.edu.sg::3aa2f409-deb2-4e69-9eae-1eb68a49e112" providerId="AD" clId="Web-{1C51B137-2714-43A4-BFB9-4FDCEAF48307}" dt="2020-04-13T01:27:14.252" v="24" actId="20577"/>
        <pc:sldMkLst>
          <pc:docMk/>
          <pc:sldMk cId="1082372270" sldId="315"/>
        </pc:sldMkLst>
        <pc:spChg chg="mod">
          <ac:chgData name="Amit SINGLA" userId="S::amitsingla.2019@mitb.smu.edu.sg::3aa2f409-deb2-4e69-9eae-1eb68a49e112" providerId="AD" clId="Web-{1C51B137-2714-43A4-BFB9-4FDCEAF48307}" dt="2020-04-13T01:27:14.252" v="24" actId="20577"/>
          <ac:spMkLst>
            <pc:docMk/>
            <pc:sldMk cId="1082372270" sldId="315"/>
            <ac:spMk id="8" creationId="{FA01CAAC-9C63-8C4B-92D5-32F5CE8B096E}"/>
          </ac:spMkLst>
        </pc:spChg>
      </pc:sldChg>
      <pc:sldChg chg="addSp delSp modSp">
        <pc:chgData name="Amit SINGLA" userId="S::amitsingla.2019@mitb.smu.edu.sg::3aa2f409-deb2-4e69-9eae-1eb68a49e112" providerId="AD" clId="Web-{1C51B137-2714-43A4-BFB9-4FDCEAF48307}" dt="2020-04-13T01:57:47.190" v="35" actId="14100"/>
        <pc:sldMkLst>
          <pc:docMk/>
          <pc:sldMk cId="3411872707" sldId="323"/>
        </pc:sldMkLst>
        <pc:picChg chg="add mod">
          <ac:chgData name="Amit SINGLA" userId="S::amitsingla.2019@mitb.smu.edu.sg::3aa2f409-deb2-4e69-9eae-1eb68a49e112" providerId="AD" clId="Web-{1C51B137-2714-43A4-BFB9-4FDCEAF48307}" dt="2020-04-13T01:29:32.853" v="29"/>
          <ac:picMkLst>
            <pc:docMk/>
            <pc:sldMk cId="3411872707" sldId="323"/>
            <ac:picMk id="2" creationId="{19A2D1A6-8717-4779-AE89-A0981362D6C2}"/>
          </ac:picMkLst>
        </pc:picChg>
        <pc:picChg chg="del">
          <ac:chgData name="Amit SINGLA" userId="S::amitsingla.2019@mitb.smu.edu.sg::3aa2f409-deb2-4e69-9eae-1eb68a49e112" providerId="AD" clId="Web-{1C51B137-2714-43A4-BFB9-4FDCEAF48307}" dt="2020-04-13T01:28:22.661" v="25"/>
          <ac:picMkLst>
            <pc:docMk/>
            <pc:sldMk cId="3411872707" sldId="323"/>
            <ac:picMk id="4" creationId="{67EB61C0-52D3-4E33-90F1-D46C09705185}"/>
          </ac:picMkLst>
        </pc:picChg>
        <pc:picChg chg="add del mod">
          <ac:chgData name="Amit SINGLA" userId="S::amitsingla.2019@mitb.smu.edu.sg::3aa2f409-deb2-4e69-9eae-1eb68a49e112" providerId="AD" clId="Web-{1C51B137-2714-43A4-BFB9-4FDCEAF48307}" dt="2020-04-13T01:57:14.235" v="32"/>
          <ac:picMkLst>
            <pc:docMk/>
            <pc:sldMk cId="3411872707" sldId="323"/>
            <ac:picMk id="5" creationId="{1FB27C29-C2D0-4DE7-A337-E2DB93C74BA9}"/>
          </ac:picMkLst>
        </pc:picChg>
        <pc:picChg chg="add mod">
          <ac:chgData name="Amit SINGLA" userId="S::amitsingla.2019@mitb.smu.edu.sg::3aa2f409-deb2-4e69-9eae-1eb68a49e112" providerId="AD" clId="Web-{1C51B137-2714-43A4-BFB9-4FDCEAF48307}" dt="2020-04-13T01:57:47.190" v="35" actId="14100"/>
          <ac:picMkLst>
            <pc:docMk/>
            <pc:sldMk cId="3411872707" sldId="323"/>
            <ac:picMk id="7" creationId="{47C055B7-5B58-48ED-827F-A63CAA38C657}"/>
          </ac:picMkLst>
        </pc:picChg>
      </pc:sldChg>
      <pc:sldChg chg="addSp delSp modSp">
        <pc:chgData name="Amit SINGLA" userId="S::amitsingla.2019@mitb.smu.edu.sg::3aa2f409-deb2-4e69-9eae-1eb68a49e112" providerId="AD" clId="Web-{1C51B137-2714-43A4-BFB9-4FDCEAF48307}" dt="2020-04-13T02:17:09.234" v="83"/>
        <pc:sldMkLst>
          <pc:docMk/>
          <pc:sldMk cId="3601096086" sldId="326"/>
        </pc:sldMkLst>
        <pc:spChg chg="del">
          <ac:chgData name="Amit SINGLA" userId="S::amitsingla.2019@mitb.smu.edu.sg::3aa2f409-deb2-4e69-9eae-1eb68a49e112" providerId="AD" clId="Web-{1C51B137-2714-43A4-BFB9-4FDCEAF48307}" dt="2020-04-13T02:15:55.853" v="60"/>
          <ac:spMkLst>
            <pc:docMk/>
            <pc:sldMk cId="3601096086" sldId="326"/>
            <ac:spMk id="4" creationId="{DCB1EFFB-64D6-4761-8ED9-62E783E77F66}"/>
          </ac:spMkLst>
        </pc:spChg>
        <pc:spChg chg="add del mod">
          <ac:chgData name="Amit SINGLA" userId="S::amitsingla.2019@mitb.smu.edu.sg::3aa2f409-deb2-4e69-9eae-1eb68a49e112" providerId="AD" clId="Web-{1C51B137-2714-43A4-BFB9-4FDCEAF48307}" dt="2020-04-13T02:12:51.997" v="56"/>
          <ac:spMkLst>
            <pc:docMk/>
            <pc:sldMk cId="3601096086" sldId="326"/>
            <ac:spMk id="12" creationId="{923BD825-00DC-4FC9-A4AD-2FA3C12C3302}"/>
          </ac:spMkLst>
        </pc:spChg>
        <pc:spChg chg="mod">
          <ac:chgData name="Amit SINGLA" userId="S::amitsingla.2019@mitb.smu.edu.sg::3aa2f409-deb2-4e69-9eae-1eb68a49e112" providerId="AD" clId="Web-{1C51B137-2714-43A4-BFB9-4FDCEAF48307}" dt="2020-04-13T02:16:58.186" v="81" actId="20577"/>
          <ac:spMkLst>
            <pc:docMk/>
            <pc:sldMk cId="3601096086" sldId="326"/>
            <ac:spMk id="1125" creationId="{00000000-0000-0000-0000-000000000000}"/>
          </ac:spMkLst>
        </pc:spChg>
        <pc:spChg chg="del">
          <ac:chgData name="Amit SINGLA" userId="S::amitsingla.2019@mitb.smu.edu.sg::3aa2f409-deb2-4e69-9eae-1eb68a49e112" providerId="AD" clId="Web-{1C51B137-2714-43A4-BFB9-4FDCEAF48307}" dt="2020-04-13T02:12:48.075" v="55"/>
          <ac:spMkLst>
            <pc:docMk/>
            <pc:sldMk cId="3601096086" sldId="326"/>
            <ac:spMk id="1132" creationId="{00000000-0000-0000-0000-000000000000}"/>
          </ac:spMkLst>
        </pc:spChg>
        <pc:picChg chg="add del mod">
          <ac:chgData name="Amit SINGLA" userId="S::amitsingla.2019@mitb.smu.edu.sg::3aa2f409-deb2-4e69-9eae-1eb68a49e112" providerId="AD" clId="Web-{1C51B137-2714-43A4-BFB9-4FDCEAF48307}" dt="2020-04-13T02:06:36.289" v="40"/>
          <ac:picMkLst>
            <pc:docMk/>
            <pc:sldMk cId="3601096086" sldId="326"/>
            <ac:picMk id="2" creationId="{41CAFE1B-E412-4BFC-BDFE-5301CAFF27ED}"/>
          </ac:picMkLst>
        </pc:picChg>
        <pc:picChg chg="add del mod">
          <ac:chgData name="Amit SINGLA" userId="S::amitsingla.2019@mitb.smu.edu.sg::3aa2f409-deb2-4e69-9eae-1eb68a49e112" providerId="AD" clId="Web-{1C51B137-2714-43A4-BFB9-4FDCEAF48307}" dt="2020-04-13T02:06:58.395" v="45"/>
          <ac:picMkLst>
            <pc:docMk/>
            <pc:sldMk cId="3601096086" sldId="326"/>
            <ac:picMk id="5" creationId="{5B271979-2B5E-4982-8548-C84A64C4CA70}"/>
          </ac:picMkLst>
        </pc:picChg>
        <pc:picChg chg="add mod">
          <ac:chgData name="Amit SINGLA" userId="S::amitsingla.2019@mitb.smu.edu.sg::3aa2f409-deb2-4e69-9eae-1eb68a49e112" providerId="AD" clId="Web-{1C51B137-2714-43A4-BFB9-4FDCEAF48307}" dt="2020-04-13T02:17:09.234" v="83"/>
          <ac:picMkLst>
            <pc:docMk/>
            <pc:sldMk cId="3601096086" sldId="326"/>
            <ac:picMk id="7" creationId="{71926063-B069-44FD-BB69-41EB494D2747}"/>
          </ac:picMkLst>
        </pc:picChg>
        <pc:picChg chg="add del mod">
          <ac:chgData name="Amit SINGLA" userId="S::amitsingla.2019@mitb.smu.edu.sg::3aa2f409-deb2-4e69-9eae-1eb68a49e112" providerId="AD" clId="Web-{1C51B137-2714-43A4-BFB9-4FDCEAF48307}" dt="2020-04-13T02:15:55.853" v="59"/>
          <ac:picMkLst>
            <pc:docMk/>
            <pc:sldMk cId="3601096086" sldId="326"/>
            <ac:picMk id="9" creationId="{CCCCC437-53A8-4F5E-833D-B96947AA4F4D}"/>
          </ac:picMkLst>
        </pc:picChg>
        <pc:picChg chg="del">
          <ac:chgData name="Amit SINGLA" userId="S::amitsingla.2019@mitb.smu.edu.sg::3aa2f409-deb2-4e69-9eae-1eb68a49e112" providerId="AD" clId="Web-{1C51B137-2714-43A4-BFB9-4FDCEAF48307}" dt="2020-04-13T02:00:36.233" v="36"/>
          <ac:picMkLst>
            <pc:docMk/>
            <pc:sldMk cId="3601096086" sldId="326"/>
            <ac:picMk id="13" creationId="{389E60F7-4A20-4E54-9757-67E375C08236}"/>
          </ac:picMkLst>
        </pc:picChg>
      </pc:sldChg>
      <pc:sldChg chg="addSp delSp modSp new">
        <pc:chgData name="Amit SINGLA" userId="S::amitsingla.2019@mitb.smu.edu.sg::3aa2f409-deb2-4e69-9eae-1eb68a49e112" providerId="AD" clId="Web-{1C51B137-2714-43A4-BFB9-4FDCEAF48307}" dt="2020-04-13T02:18:29.380" v="98" actId="14100"/>
        <pc:sldMkLst>
          <pc:docMk/>
          <pc:sldMk cId="891357713" sldId="330"/>
        </pc:sldMkLst>
        <pc:spChg chg="mod">
          <ac:chgData name="Amit SINGLA" userId="S::amitsingla.2019@mitb.smu.edu.sg::3aa2f409-deb2-4e69-9eae-1eb68a49e112" providerId="AD" clId="Web-{1C51B137-2714-43A4-BFB9-4FDCEAF48307}" dt="2020-04-13T02:16:53.326" v="77" actId="20577"/>
          <ac:spMkLst>
            <pc:docMk/>
            <pc:sldMk cId="891357713" sldId="330"/>
            <ac:spMk id="2" creationId="{77F5361C-7394-40C8-9204-3D78EE3CE8EE}"/>
          </ac:spMkLst>
        </pc:spChg>
        <pc:spChg chg="del">
          <ac:chgData name="Amit SINGLA" userId="S::amitsingla.2019@mitb.smu.edu.sg::3aa2f409-deb2-4e69-9eae-1eb68a49e112" providerId="AD" clId="Web-{1C51B137-2714-43A4-BFB9-4FDCEAF48307}" dt="2020-04-13T02:15:59.682" v="61"/>
          <ac:spMkLst>
            <pc:docMk/>
            <pc:sldMk cId="891357713" sldId="330"/>
            <ac:spMk id="3" creationId="{7C97FDEE-375C-4B0A-B943-7F70D22DA277}"/>
          </ac:spMkLst>
        </pc:spChg>
        <pc:spChg chg="add mod">
          <ac:chgData name="Amit SINGLA" userId="S::amitsingla.2019@mitb.smu.edu.sg::3aa2f409-deb2-4e69-9eae-1eb68a49e112" providerId="AD" clId="Web-{1C51B137-2714-43A4-BFB9-4FDCEAF48307}" dt="2020-04-13T02:18:29.380" v="98" actId="14100"/>
          <ac:spMkLst>
            <pc:docMk/>
            <pc:sldMk cId="891357713" sldId="330"/>
            <ac:spMk id="5" creationId="{438DA7F2-5E60-4970-B4EE-FB50BE106148}"/>
          </ac:spMkLst>
        </pc:spChg>
        <pc:picChg chg="add mod">
          <ac:chgData name="Amit SINGLA" userId="S::amitsingla.2019@mitb.smu.edu.sg::3aa2f409-deb2-4e69-9eae-1eb68a49e112" providerId="AD" clId="Web-{1C51B137-2714-43A4-BFB9-4FDCEAF48307}" dt="2020-04-13T02:18:22.817" v="97" actId="14100"/>
          <ac:picMkLst>
            <pc:docMk/>
            <pc:sldMk cId="891357713" sldId="330"/>
            <ac:picMk id="6" creationId="{229E2573-73EF-49B7-A319-1ED03B59CBFF}"/>
          </ac:picMkLst>
        </pc:picChg>
      </pc:sldChg>
    </pc:docChg>
  </pc:docChgLst>
  <pc:docChgLst>
    <pc:chgData name="Amit SINGLA" userId="S::amitsingla.2019@mitb.smu.edu.sg::3aa2f409-deb2-4e69-9eae-1eb68a49e112" providerId="AD" clId="Web-{DD283805-A5E8-47DF-9A1F-97FC2DA2FF1A}"/>
    <pc:docChg chg="modSld">
      <pc:chgData name="Amit SINGLA" userId="S::amitsingla.2019@mitb.smu.edu.sg::3aa2f409-deb2-4e69-9eae-1eb68a49e112" providerId="AD" clId="Web-{DD283805-A5E8-47DF-9A1F-97FC2DA2FF1A}" dt="2020-04-13T08:42:59.990" v="202" actId="14100"/>
      <pc:docMkLst>
        <pc:docMk/>
      </pc:docMkLst>
      <pc:sldChg chg="addSp delSp modSp">
        <pc:chgData name="Amit SINGLA" userId="S::amitsingla.2019@mitb.smu.edu.sg::3aa2f409-deb2-4e69-9eae-1eb68a49e112" providerId="AD" clId="Web-{DD283805-A5E8-47DF-9A1F-97FC2DA2FF1A}" dt="2020-04-13T07:31:44.494" v="121" actId="20577"/>
        <pc:sldMkLst>
          <pc:docMk/>
          <pc:sldMk cId="3664144311" sldId="322"/>
        </pc:sldMkLst>
        <pc:spChg chg="mod">
          <ac:chgData name="Amit SINGLA" userId="S::amitsingla.2019@mitb.smu.edu.sg::3aa2f409-deb2-4e69-9eae-1eb68a49e112" providerId="AD" clId="Web-{DD283805-A5E8-47DF-9A1F-97FC2DA2FF1A}" dt="2020-04-13T07:30:32.666" v="57" actId="14100"/>
          <ac:spMkLst>
            <pc:docMk/>
            <pc:sldMk cId="3664144311" sldId="322"/>
            <ac:spMk id="4" creationId="{4072683B-5C26-4D73-B550-62826AE58561}"/>
          </ac:spMkLst>
        </pc:spChg>
        <pc:spChg chg="mod">
          <ac:chgData name="Amit SINGLA" userId="S::amitsingla.2019@mitb.smu.edu.sg::3aa2f409-deb2-4e69-9eae-1eb68a49e112" providerId="AD" clId="Web-{DD283805-A5E8-47DF-9A1F-97FC2DA2FF1A}" dt="2020-04-13T07:31:44.494" v="121" actId="20577"/>
          <ac:spMkLst>
            <pc:docMk/>
            <pc:sldMk cId="3664144311" sldId="322"/>
            <ac:spMk id="12" creationId="{92BB1CF3-1436-44E1-B274-C58DAE324233}"/>
          </ac:spMkLst>
        </pc:spChg>
        <pc:spChg chg="mod">
          <ac:chgData name="Amit SINGLA" userId="S::amitsingla.2019@mitb.smu.edu.sg::3aa2f409-deb2-4e69-9eae-1eb68a49e112" providerId="AD" clId="Web-{DD283805-A5E8-47DF-9A1F-97FC2DA2FF1A}" dt="2020-04-13T07:30:26.713" v="55" actId="14100"/>
          <ac:spMkLst>
            <pc:docMk/>
            <pc:sldMk cId="3664144311" sldId="322"/>
            <ac:spMk id="17" creationId="{5061247A-DD21-4B9C-AEE0-6C7DFF27A776}"/>
          </ac:spMkLst>
        </pc:spChg>
        <pc:picChg chg="add mod">
          <ac:chgData name="Amit SINGLA" userId="S::amitsingla.2019@mitb.smu.edu.sg::3aa2f409-deb2-4e69-9eae-1eb68a49e112" providerId="AD" clId="Web-{DD283805-A5E8-47DF-9A1F-97FC2DA2FF1A}" dt="2020-04-13T07:27:45.305" v="45" actId="1076"/>
          <ac:picMkLst>
            <pc:docMk/>
            <pc:sldMk cId="3664144311" sldId="322"/>
            <ac:picMk id="2" creationId="{9B214265-5CCE-4FCA-A446-270CC78692F8}"/>
          </ac:picMkLst>
        </pc:picChg>
        <pc:picChg chg="add mod ord">
          <ac:chgData name="Amit SINGLA" userId="S::amitsingla.2019@mitb.smu.edu.sg::3aa2f409-deb2-4e69-9eae-1eb68a49e112" providerId="AD" clId="Web-{DD283805-A5E8-47DF-9A1F-97FC2DA2FF1A}" dt="2020-04-13T07:30:17.400" v="53"/>
          <ac:picMkLst>
            <pc:docMk/>
            <pc:sldMk cId="3664144311" sldId="322"/>
            <ac:picMk id="5" creationId="{76D462FB-C843-478B-95A4-F18B031898A1}"/>
          </ac:picMkLst>
        </pc:picChg>
        <pc:picChg chg="del">
          <ac:chgData name="Amit SINGLA" userId="S::amitsingla.2019@mitb.smu.edu.sg::3aa2f409-deb2-4e69-9eae-1eb68a49e112" providerId="AD" clId="Web-{DD283805-A5E8-47DF-9A1F-97FC2DA2FF1A}" dt="2020-04-13T07:27:14.305" v="39"/>
          <ac:picMkLst>
            <pc:docMk/>
            <pc:sldMk cId="3664144311" sldId="322"/>
            <ac:picMk id="13" creationId="{CC12B875-F073-47CB-9C7B-04B72AD007C3}"/>
          </ac:picMkLst>
        </pc:picChg>
        <pc:picChg chg="del">
          <ac:chgData name="Amit SINGLA" userId="S::amitsingla.2019@mitb.smu.edu.sg::3aa2f409-deb2-4e69-9eae-1eb68a49e112" providerId="AD" clId="Web-{DD283805-A5E8-47DF-9A1F-97FC2DA2FF1A}" dt="2020-04-13T07:29:44.259" v="46"/>
          <ac:picMkLst>
            <pc:docMk/>
            <pc:sldMk cId="3664144311" sldId="322"/>
            <ac:picMk id="14" creationId="{366FB3F5-FA7F-45FB-AB3B-8959AEF4955A}"/>
          </ac:picMkLst>
        </pc:picChg>
      </pc:sldChg>
      <pc:sldChg chg="addSp delSp modSp">
        <pc:chgData name="Amit SINGLA" userId="S::amitsingla.2019@mitb.smu.edu.sg::3aa2f409-deb2-4e69-9eae-1eb68a49e112" providerId="AD" clId="Web-{DD283805-A5E8-47DF-9A1F-97FC2DA2FF1A}" dt="2020-04-13T08:42:59.990" v="202" actId="14100"/>
        <pc:sldMkLst>
          <pc:docMk/>
          <pc:sldMk cId="3411872707" sldId="323"/>
        </pc:sldMkLst>
        <pc:spChg chg="add del mod">
          <ac:chgData name="Amit SINGLA" userId="S::amitsingla.2019@mitb.smu.edu.sg::3aa2f409-deb2-4e69-9eae-1eb68a49e112" providerId="AD" clId="Web-{DD283805-A5E8-47DF-9A1F-97FC2DA2FF1A}" dt="2020-04-13T08:42:54.584" v="200"/>
          <ac:spMkLst>
            <pc:docMk/>
            <pc:sldMk cId="3411872707" sldId="323"/>
            <ac:spMk id="3" creationId="{85C1D918-B637-42A4-9A24-3FCA378BF67F}"/>
          </ac:spMkLst>
        </pc:spChg>
        <pc:spChg chg="del">
          <ac:chgData name="Amit SINGLA" userId="S::amitsingla.2019@mitb.smu.edu.sg::3aa2f409-deb2-4e69-9eae-1eb68a49e112" providerId="AD" clId="Web-{DD283805-A5E8-47DF-9A1F-97FC2DA2FF1A}" dt="2020-04-13T08:42:37.568" v="196"/>
          <ac:spMkLst>
            <pc:docMk/>
            <pc:sldMk cId="3411872707" sldId="323"/>
            <ac:spMk id="14" creationId="{B2E3183A-A980-4AF8-BC48-0205FF34DFA7}"/>
          </ac:spMkLst>
        </pc:spChg>
        <pc:spChg chg="mod">
          <ac:chgData name="Amit SINGLA" userId="S::amitsingla.2019@mitb.smu.edu.sg::3aa2f409-deb2-4e69-9eae-1eb68a49e112" providerId="AD" clId="Web-{DD283805-A5E8-47DF-9A1F-97FC2DA2FF1A}" dt="2020-04-13T03:15:43.815" v="33" actId="20577"/>
          <ac:spMkLst>
            <pc:docMk/>
            <pc:sldMk cId="3411872707" sldId="323"/>
            <ac:spMk id="1125" creationId="{00000000-0000-0000-0000-000000000000}"/>
          </ac:spMkLst>
        </pc:spChg>
        <pc:picChg chg="add del">
          <ac:chgData name="Amit SINGLA" userId="S::amitsingla.2019@mitb.smu.edu.sg::3aa2f409-deb2-4e69-9eae-1eb68a49e112" providerId="AD" clId="Web-{DD283805-A5E8-47DF-9A1F-97FC2DA2FF1A}" dt="2020-04-13T08:17:49.735" v="134"/>
          <ac:picMkLst>
            <pc:docMk/>
            <pc:sldMk cId="3411872707" sldId="323"/>
            <ac:picMk id="2" creationId="{19A2D1A6-8717-4779-AE89-A0981362D6C2}"/>
          </ac:picMkLst>
        </pc:picChg>
        <pc:picChg chg="add mod">
          <ac:chgData name="Amit SINGLA" userId="S::amitsingla.2019@mitb.smu.edu.sg::3aa2f409-deb2-4e69-9eae-1eb68a49e112" providerId="AD" clId="Web-{DD283805-A5E8-47DF-9A1F-97FC2DA2FF1A}" dt="2020-04-13T08:42:59.990" v="202" actId="14100"/>
          <ac:picMkLst>
            <pc:docMk/>
            <pc:sldMk cId="3411872707" sldId="323"/>
            <ac:picMk id="4" creationId="{7B426A60-5668-40F4-88F1-26EA6749084F}"/>
          </ac:picMkLst>
        </pc:picChg>
        <pc:picChg chg="del">
          <ac:chgData name="Amit SINGLA" userId="S::amitsingla.2019@mitb.smu.edu.sg::3aa2f409-deb2-4e69-9eae-1eb68a49e112" providerId="AD" clId="Web-{DD283805-A5E8-47DF-9A1F-97FC2DA2FF1A}" dt="2020-04-13T03:15:52.315" v="34"/>
          <ac:picMkLst>
            <pc:docMk/>
            <pc:sldMk cId="3411872707" sldId="323"/>
            <ac:picMk id="7" creationId="{47C055B7-5B58-48ED-827F-A63CAA38C657}"/>
          </ac:picMkLst>
        </pc:picChg>
      </pc:sldChg>
      <pc:sldChg chg="addSp delSp modSp">
        <pc:chgData name="Amit SINGLA" userId="S::amitsingla.2019@mitb.smu.edu.sg::3aa2f409-deb2-4e69-9eae-1eb68a49e112" providerId="AD" clId="Web-{DD283805-A5E8-47DF-9A1F-97FC2DA2FF1A}" dt="2020-04-13T08:24:17.213" v="141"/>
        <pc:sldMkLst>
          <pc:docMk/>
          <pc:sldMk cId="1988875081" sldId="324"/>
        </pc:sldMkLst>
        <pc:spChg chg="add del mod">
          <ac:chgData name="Amit SINGLA" userId="S::amitsingla.2019@mitb.smu.edu.sg::3aa2f409-deb2-4e69-9eae-1eb68a49e112" providerId="AD" clId="Web-{DD283805-A5E8-47DF-9A1F-97FC2DA2FF1A}" dt="2020-04-13T08:24:17.213" v="141"/>
          <ac:spMkLst>
            <pc:docMk/>
            <pc:sldMk cId="1988875081" sldId="324"/>
            <ac:spMk id="5" creationId="{A0701EAB-6A83-492C-818B-BAC54D3C0247}"/>
          </ac:spMkLst>
        </pc:spChg>
        <pc:spChg chg="mod">
          <ac:chgData name="Amit SINGLA" userId="S::amitsingla.2019@mitb.smu.edu.sg::3aa2f409-deb2-4e69-9eae-1eb68a49e112" providerId="AD" clId="Web-{DD283805-A5E8-47DF-9A1F-97FC2DA2FF1A}" dt="2020-04-13T03:15:05.893" v="22" actId="20577"/>
          <ac:spMkLst>
            <pc:docMk/>
            <pc:sldMk cId="1988875081" sldId="324"/>
            <ac:spMk id="1125" creationId="{00000000-0000-0000-0000-000000000000}"/>
          </ac:spMkLst>
        </pc:spChg>
        <pc:spChg chg="del">
          <ac:chgData name="Amit SINGLA" userId="S::amitsingla.2019@mitb.smu.edu.sg::3aa2f409-deb2-4e69-9eae-1eb68a49e112" providerId="AD" clId="Web-{DD283805-A5E8-47DF-9A1F-97FC2DA2FF1A}" dt="2020-04-13T08:24:07.401" v="140"/>
          <ac:spMkLst>
            <pc:docMk/>
            <pc:sldMk cId="1988875081" sldId="324"/>
            <ac:spMk id="1132" creationId="{00000000-0000-0000-0000-000000000000}"/>
          </ac:spMkLst>
        </pc:spChg>
        <pc:picChg chg="add mod">
          <ac:chgData name="Amit SINGLA" userId="S::amitsingla.2019@mitb.smu.edu.sg::3aa2f409-deb2-4e69-9eae-1eb68a49e112" providerId="AD" clId="Web-{DD283805-A5E8-47DF-9A1F-97FC2DA2FF1A}" dt="2020-04-13T08:24:04.322" v="139" actId="1076"/>
          <ac:picMkLst>
            <pc:docMk/>
            <pc:sldMk cId="1988875081" sldId="324"/>
            <ac:picMk id="2" creationId="{B5B2497D-F2A8-4AB8-89FD-9C4C731F622D}"/>
          </ac:picMkLst>
        </pc:picChg>
        <pc:picChg chg="del">
          <ac:chgData name="Amit SINGLA" userId="S::amitsingla.2019@mitb.smu.edu.sg::3aa2f409-deb2-4e69-9eae-1eb68a49e112" providerId="AD" clId="Web-{DD283805-A5E8-47DF-9A1F-97FC2DA2FF1A}" dt="2020-04-13T08:23:44.463" v="135"/>
          <ac:picMkLst>
            <pc:docMk/>
            <pc:sldMk cId="1988875081" sldId="324"/>
            <ac:picMk id="11" creationId="{36A0E73B-D453-4D29-9368-A8C8BCA17B50}"/>
          </ac:picMkLst>
        </pc:picChg>
      </pc:sldChg>
      <pc:sldChg chg="addSp delSp modSp">
        <pc:chgData name="Amit SINGLA" userId="S::amitsingla.2019@mitb.smu.edu.sg::3aa2f409-deb2-4e69-9eae-1eb68a49e112" providerId="AD" clId="Web-{DD283805-A5E8-47DF-9A1F-97FC2DA2FF1A}" dt="2020-04-13T08:42:11.411" v="194" actId="14100"/>
        <pc:sldMkLst>
          <pc:docMk/>
          <pc:sldMk cId="3104658063" sldId="325"/>
        </pc:sldMkLst>
        <pc:spChg chg="add del mod">
          <ac:chgData name="Amit SINGLA" userId="S::amitsingla.2019@mitb.smu.edu.sg::3aa2f409-deb2-4e69-9eae-1eb68a49e112" providerId="AD" clId="Web-{DD283805-A5E8-47DF-9A1F-97FC2DA2FF1A}" dt="2020-04-13T08:34:39.103" v="152"/>
          <ac:spMkLst>
            <pc:docMk/>
            <pc:sldMk cId="3104658063" sldId="325"/>
            <ac:spMk id="7" creationId="{7575C87C-7048-4A02-8D4E-15B224C25C5D}"/>
          </ac:spMkLst>
        </pc:spChg>
        <pc:spChg chg="mod">
          <ac:chgData name="Amit SINGLA" userId="S::amitsingla.2019@mitb.smu.edu.sg::3aa2f409-deb2-4e69-9eae-1eb68a49e112" providerId="AD" clId="Web-{DD283805-A5E8-47DF-9A1F-97FC2DA2FF1A}" dt="2020-04-13T08:42:11.411" v="194" actId="14100"/>
          <ac:spMkLst>
            <pc:docMk/>
            <pc:sldMk cId="3104658063" sldId="325"/>
            <ac:spMk id="12" creationId="{7FB17099-EDEA-4DA1-B1B4-7DF0AD46ED48}"/>
          </ac:spMkLst>
        </pc:spChg>
        <pc:spChg chg="mod">
          <ac:chgData name="Amit SINGLA" userId="S::amitsingla.2019@mitb.smu.edu.sg::3aa2f409-deb2-4e69-9eae-1eb68a49e112" providerId="AD" clId="Web-{DD283805-A5E8-47DF-9A1F-97FC2DA2FF1A}" dt="2020-04-13T03:14:52.049" v="16" actId="20577"/>
          <ac:spMkLst>
            <pc:docMk/>
            <pc:sldMk cId="3104658063" sldId="325"/>
            <ac:spMk id="1125" creationId="{00000000-0000-0000-0000-000000000000}"/>
          </ac:spMkLst>
        </pc:spChg>
        <pc:spChg chg="del">
          <ac:chgData name="Amit SINGLA" userId="S::amitsingla.2019@mitb.smu.edu.sg::3aa2f409-deb2-4e69-9eae-1eb68a49e112" providerId="AD" clId="Web-{DD283805-A5E8-47DF-9A1F-97FC2DA2FF1A}" dt="2020-04-13T08:34:27.712" v="151"/>
          <ac:spMkLst>
            <pc:docMk/>
            <pc:sldMk cId="3104658063" sldId="325"/>
            <ac:spMk id="1132" creationId="{00000000-0000-0000-0000-000000000000}"/>
          </ac:spMkLst>
        </pc:spChg>
        <pc:picChg chg="add del mod">
          <ac:chgData name="Amit SINGLA" userId="S::amitsingla.2019@mitb.smu.edu.sg::3aa2f409-deb2-4e69-9eae-1eb68a49e112" providerId="AD" clId="Web-{DD283805-A5E8-47DF-9A1F-97FC2DA2FF1A}" dt="2020-04-13T08:34:08.274" v="146"/>
          <ac:picMkLst>
            <pc:docMk/>
            <pc:sldMk cId="3104658063" sldId="325"/>
            <ac:picMk id="2" creationId="{1A8F2D92-5CA1-427B-A1D2-60308B14302E}"/>
          </ac:picMkLst>
        </pc:picChg>
        <pc:picChg chg="add mod">
          <ac:chgData name="Amit SINGLA" userId="S::amitsingla.2019@mitb.smu.edu.sg::3aa2f409-deb2-4e69-9eae-1eb68a49e112" providerId="AD" clId="Web-{DD283805-A5E8-47DF-9A1F-97FC2DA2FF1A}" dt="2020-04-13T08:37:04.950" v="153" actId="1076"/>
          <ac:picMkLst>
            <pc:docMk/>
            <pc:sldMk cId="3104658063" sldId="325"/>
            <ac:picMk id="4" creationId="{F75A4D01-A30E-441B-8E7C-D34AB922B170}"/>
          </ac:picMkLst>
        </pc:picChg>
        <pc:picChg chg="del">
          <ac:chgData name="Amit SINGLA" userId="S::amitsingla.2019@mitb.smu.edu.sg::3aa2f409-deb2-4e69-9eae-1eb68a49e112" providerId="AD" clId="Web-{DD283805-A5E8-47DF-9A1F-97FC2DA2FF1A}" dt="2020-04-13T08:24:50.652" v="142"/>
          <ac:picMkLst>
            <pc:docMk/>
            <pc:sldMk cId="3104658063" sldId="325"/>
            <ac:picMk id="14" creationId="{3E1C5FA9-7E88-4986-9BDF-1B22AFB90ED3}"/>
          </ac:picMkLst>
        </pc:picChg>
      </pc:sldChg>
      <pc:sldChg chg="addSp delSp modSp">
        <pc:chgData name="Amit SINGLA" userId="S::amitsingla.2019@mitb.smu.edu.sg::3aa2f409-deb2-4e69-9eae-1eb68a49e112" providerId="AD" clId="Web-{DD283805-A5E8-47DF-9A1F-97FC2DA2FF1A}" dt="2020-04-13T08:40:48.612" v="167" actId="1076"/>
        <pc:sldMkLst>
          <pc:docMk/>
          <pc:sldMk cId="891357713" sldId="330"/>
        </pc:sldMkLst>
        <pc:spChg chg="add mod">
          <ac:chgData name="Amit SINGLA" userId="S::amitsingla.2019@mitb.smu.edu.sg::3aa2f409-deb2-4e69-9eae-1eb68a49e112" providerId="AD" clId="Web-{DD283805-A5E8-47DF-9A1F-97FC2DA2FF1A}" dt="2020-04-13T08:40:48.612" v="167" actId="1076"/>
          <ac:spMkLst>
            <pc:docMk/>
            <pc:sldMk cId="891357713" sldId="330"/>
            <ac:spMk id="3" creationId="{B3E15981-8B4C-44E6-A07C-9D62857A0B91}"/>
          </ac:spMkLst>
        </pc:spChg>
        <pc:spChg chg="del">
          <ac:chgData name="Amit SINGLA" userId="S::amitsingla.2019@mitb.smu.edu.sg::3aa2f409-deb2-4e69-9eae-1eb68a49e112" providerId="AD" clId="Web-{DD283805-A5E8-47DF-9A1F-97FC2DA2FF1A}" dt="2020-04-13T08:39:48.407" v="154"/>
          <ac:spMkLst>
            <pc:docMk/>
            <pc:sldMk cId="891357713" sldId="330"/>
            <ac:spMk id="5" creationId="{438DA7F2-5E60-4970-B4EE-FB50BE106148}"/>
          </ac:spMkLst>
        </pc:spChg>
      </pc:sldChg>
    </pc:docChg>
  </pc:docChgLst>
  <pc:docChgLst>
    <pc:chgData name="WU Yinxiao" userId="S::yinxiao.wu.2019@mitb.smu.edu.sg::4505910a-9087-4b48-b4f9-18b57b093a40" providerId="AD" clId="Web-{F5273ABB-0BEB-4A9D-A6F5-6C550A6C9D6A}"/>
    <pc:docChg chg="addSld delSld modSld sldOrd">
      <pc:chgData name="WU Yinxiao" userId="S::yinxiao.wu.2019@mitb.smu.edu.sg::4505910a-9087-4b48-b4f9-18b57b093a40" providerId="AD" clId="Web-{F5273ABB-0BEB-4A9D-A6F5-6C550A6C9D6A}" dt="2020-04-11T08:57:52.424" v="820" actId="14100"/>
      <pc:docMkLst>
        <pc:docMk/>
      </pc:docMkLst>
      <pc:sldChg chg="addSp delSp modSp">
        <pc:chgData name="WU Yinxiao" userId="S::yinxiao.wu.2019@mitb.smu.edu.sg::4505910a-9087-4b48-b4f9-18b57b093a40" providerId="AD" clId="Web-{F5273ABB-0BEB-4A9D-A6F5-6C550A6C9D6A}" dt="2020-04-11T08:53:35.234" v="803" actId="1076"/>
        <pc:sldMkLst>
          <pc:docMk/>
          <pc:sldMk cId="2874150375" sldId="306"/>
        </pc:sldMkLst>
        <pc:spChg chg="mod">
          <ac:chgData name="WU Yinxiao" userId="S::yinxiao.wu.2019@mitb.smu.edu.sg::4505910a-9087-4b48-b4f9-18b57b093a40" providerId="AD" clId="Web-{F5273ABB-0BEB-4A9D-A6F5-6C550A6C9D6A}" dt="2020-04-11T07:46:54.688" v="31" actId="14100"/>
          <ac:spMkLst>
            <pc:docMk/>
            <pc:sldMk cId="2874150375" sldId="306"/>
            <ac:spMk id="1132" creationId="{00000000-0000-0000-0000-000000000000}"/>
          </ac:spMkLst>
        </pc:spChg>
        <pc:picChg chg="add del mod">
          <ac:chgData name="WU Yinxiao" userId="S::yinxiao.wu.2019@mitb.smu.edu.sg::4505910a-9087-4b48-b4f9-18b57b093a40" providerId="AD" clId="Web-{F5273ABB-0BEB-4A9D-A6F5-6C550A6C9D6A}" dt="2020-04-11T07:43:55.703" v="1"/>
          <ac:picMkLst>
            <pc:docMk/>
            <pc:sldMk cId="2874150375" sldId="306"/>
            <ac:picMk id="2" creationId="{01FE8424-FF0D-4672-BA50-C3C869338C59}"/>
          </ac:picMkLst>
        </pc:picChg>
        <pc:picChg chg="add mod">
          <ac:chgData name="WU Yinxiao" userId="S::yinxiao.wu.2019@mitb.smu.edu.sg::4505910a-9087-4b48-b4f9-18b57b093a40" providerId="AD" clId="Web-{F5273ABB-0BEB-4A9D-A6F5-6C550A6C9D6A}" dt="2020-04-11T08:53:35.234" v="803" actId="1076"/>
          <ac:picMkLst>
            <pc:docMk/>
            <pc:sldMk cId="2874150375" sldId="306"/>
            <ac:picMk id="4" creationId="{2D95D32B-9F18-4DD3-A0EB-0EB80A550467}"/>
          </ac:picMkLst>
        </pc:picChg>
        <pc:picChg chg="add del mod">
          <ac:chgData name="WU Yinxiao" userId="S::yinxiao.wu.2019@mitb.smu.edu.sg::4505910a-9087-4b48-b4f9-18b57b093a40" providerId="AD" clId="Web-{F5273ABB-0BEB-4A9D-A6F5-6C550A6C9D6A}" dt="2020-04-11T08:53:28.016" v="801"/>
          <ac:picMkLst>
            <pc:docMk/>
            <pc:sldMk cId="2874150375" sldId="306"/>
            <ac:picMk id="6" creationId="{95D381FD-FB42-4F39-A70F-DD4CA39EACCA}"/>
          </ac:picMkLst>
        </pc:picChg>
      </pc:sldChg>
      <pc:sldChg chg="modSp">
        <pc:chgData name="WU Yinxiao" userId="S::yinxiao.wu.2019@mitb.smu.edu.sg::4505910a-9087-4b48-b4f9-18b57b093a40" providerId="AD" clId="Web-{F5273ABB-0BEB-4A9D-A6F5-6C550A6C9D6A}" dt="2020-04-11T07:44:14.609" v="3"/>
        <pc:sldMkLst>
          <pc:docMk/>
          <pc:sldMk cId="757041058" sldId="308"/>
        </pc:sldMkLst>
        <pc:spChg chg="mod">
          <ac:chgData name="WU Yinxiao" userId="S::yinxiao.wu.2019@mitb.smu.edu.sg::4505910a-9087-4b48-b4f9-18b57b093a40" providerId="AD" clId="Web-{F5273ABB-0BEB-4A9D-A6F5-6C550A6C9D6A}" dt="2020-04-11T07:44:14.609" v="3"/>
          <ac:spMkLst>
            <pc:docMk/>
            <pc:sldMk cId="757041058" sldId="308"/>
            <ac:spMk id="1132" creationId="{00000000-0000-0000-0000-000000000000}"/>
          </ac:spMkLst>
        </pc:spChg>
      </pc:sldChg>
      <pc:sldChg chg="addSp delSp modSp new ord">
        <pc:chgData name="WU Yinxiao" userId="S::yinxiao.wu.2019@mitb.smu.edu.sg::4505910a-9087-4b48-b4f9-18b57b093a40" providerId="AD" clId="Web-{F5273ABB-0BEB-4A9D-A6F5-6C550A6C9D6A}" dt="2020-04-11T08:52:58.422" v="798" actId="1076"/>
        <pc:sldMkLst>
          <pc:docMk/>
          <pc:sldMk cId="1090507106" sldId="318"/>
        </pc:sldMkLst>
        <pc:spChg chg="mod">
          <ac:chgData name="WU Yinxiao" userId="S::yinxiao.wu.2019@mitb.smu.edu.sg::4505910a-9087-4b48-b4f9-18b57b093a40" providerId="AD" clId="Web-{F5273ABB-0BEB-4A9D-A6F5-6C550A6C9D6A}" dt="2020-04-11T07:48:29.322" v="55" actId="20577"/>
          <ac:spMkLst>
            <pc:docMk/>
            <pc:sldMk cId="1090507106" sldId="318"/>
            <ac:spMk id="2" creationId="{96AF4895-D5B5-4568-966B-3B6876E912DE}"/>
          </ac:spMkLst>
        </pc:spChg>
        <pc:spChg chg="del mod">
          <ac:chgData name="WU Yinxiao" userId="S::yinxiao.wu.2019@mitb.smu.edu.sg::4505910a-9087-4b48-b4f9-18b57b093a40" providerId="AD" clId="Web-{F5273ABB-0BEB-4A9D-A6F5-6C550A6C9D6A}" dt="2020-04-11T07:54:17.442" v="145"/>
          <ac:spMkLst>
            <pc:docMk/>
            <pc:sldMk cId="1090507106" sldId="318"/>
            <ac:spMk id="3" creationId="{23CE52F1-5E29-4F34-BA66-F7D7373D2241}"/>
          </ac:spMkLst>
        </pc:spChg>
        <pc:spChg chg="add del mod">
          <ac:chgData name="WU Yinxiao" userId="S::yinxiao.wu.2019@mitb.smu.edu.sg::4505910a-9087-4b48-b4f9-18b57b093a40" providerId="AD" clId="Web-{F5273ABB-0BEB-4A9D-A6F5-6C550A6C9D6A}" dt="2020-04-11T07:48:33.361" v="56"/>
          <ac:spMkLst>
            <pc:docMk/>
            <pc:sldMk cId="1090507106" sldId="318"/>
            <ac:spMk id="10" creationId="{1A27DFE0-B35D-4DC9-996D-A41C89DCC315}"/>
          </ac:spMkLst>
        </pc:spChg>
        <pc:spChg chg="add mod">
          <ac:chgData name="WU Yinxiao" userId="S::yinxiao.wu.2019@mitb.smu.edu.sg::4505910a-9087-4b48-b4f9-18b57b093a40" providerId="AD" clId="Web-{F5273ABB-0BEB-4A9D-A6F5-6C550A6C9D6A}" dt="2020-04-11T08:52:58.422" v="798" actId="1076"/>
          <ac:spMkLst>
            <pc:docMk/>
            <pc:sldMk cId="1090507106" sldId="318"/>
            <ac:spMk id="12" creationId="{46B0B826-D8DE-478D-94A4-F08E5DE2D303}"/>
          </ac:spMkLst>
        </pc:spChg>
        <pc:spChg chg="add del mod">
          <ac:chgData name="WU Yinxiao" userId="S::yinxiao.wu.2019@mitb.smu.edu.sg::4505910a-9087-4b48-b4f9-18b57b093a40" providerId="AD" clId="Web-{F5273ABB-0BEB-4A9D-A6F5-6C550A6C9D6A}" dt="2020-04-11T08:40:47.979" v="611" actId="20577"/>
          <ac:spMkLst>
            <pc:docMk/>
            <pc:sldMk cId="1090507106" sldId="318"/>
            <ac:spMk id="14" creationId="{1906FF92-497B-4D56-A6BC-7BA9A8078036}"/>
          </ac:spMkLst>
        </pc:spChg>
        <pc:spChg chg="add mod">
          <ac:chgData name="WU Yinxiao" userId="S::yinxiao.wu.2019@mitb.smu.edu.sg::4505910a-9087-4b48-b4f9-18b57b093a40" providerId="AD" clId="Web-{F5273ABB-0BEB-4A9D-A6F5-6C550A6C9D6A}" dt="2020-04-11T08:51:02.046" v="756" actId="1076"/>
          <ac:spMkLst>
            <pc:docMk/>
            <pc:sldMk cId="1090507106" sldId="318"/>
            <ac:spMk id="15" creationId="{282D5436-E7B0-41F9-8DCA-04E7F32370DB}"/>
          </ac:spMkLst>
        </pc:spChg>
        <pc:spChg chg="add mod">
          <ac:chgData name="WU Yinxiao" userId="S::yinxiao.wu.2019@mitb.smu.edu.sg::4505910a-9087-4b48-b4f9-18b57b093a40" providerId="AD" clId="Web-{F5273ABB-0BEB-4A9D-A6F5-6C550A6C9D6A}" dt="2020-04-11T08:50:57.358" v="755" actId="1076"/>
          <ac:spMkLst>
            <pc:docMk/>
            <pc:sldMk cId="1090507106" sldId="318"/>
            <ac:spMk id="17" creationId="{FAE2A3FB-A3B0-43E5-B3EC-51AED8AF58F8}"/>
          </ac:spMkLst>
        </pc:spChg>
        <pc:picChg chg="add del mod">
          <ac:chgData name="WU Yinxiao" userId="S::yinxiao.wu.2019@mitb.smu.edu.sg::4505910a-9087-4b48-b4f9-18b57b093a40" providerId="AD" clId="Web-{F5273ABB-0BEB-4A9D-A6F5-6C550A6C9D6A}" dt="2020-04-11T07:47:33.548" v="40"/>
          <ac:picMkLst>
            <pc:docMk/>
            <pc:sldMk cId="1090507106" sldId="318"/>
            <ac:picMk id="5" creationId="{E23C5ACF-54B6-4907-A6E8-F9EF16BB1621}"/>
          </ac:picMkLst>
        </pc:picChg>
        <pc:picChg chg="add del mod">
          <ac:chgData name="WU Yinxiao" userId="S::yinxiao.wu.2019@mitb.smu.edu.sg::4505910a-9087-4b48-b4f9-18b57b093a40" providerId="AD" clId="Web-{F5273ABB-0BEB-4A9D-A6F5-6C550A6C9D6A}" dt="2020-04-11T07:47:40.782" v="42"/>
          <ac:picMkLst>
            <pc:docMk/>
            <pc:sldMk cId="1090507106" sldId="318"/>
            <ac:picMk id="7" creationId="{4FDCE36F-1AC5-4E91-BB45-41B07362DF53}"/>
          </ac:picMkLst>
        </pc:picChg>
      </pc:sldChg>
      <pc:sldChg chg="addSp delSp modSp new">
        <pc:chgData name="WU Yinxiao" userId="S::yinxiao.wu.2019@mitb.smu.edu.sg::4505910a-9087-4b48-b4f9-18b57b093a40" providerId="AD" clId="Web-{F5273ABB-0BEB-4A9D-A6F5-6C550A6C9D6A}" dt="2020-04-11T08:19:35.484" v="332" actId="20577"/>
        <pc:sldMkLst>
          <pc:docMk/>
          <pc:sldMk cId="2165649639" sldId="319"/>
        </pc:sldMkLst>
        <pc:spChg chg="mod">
          <ac:chgData name="WU Yinxiao" userId="S::yinxiao.wu.2019@mitb.smu.edu.sg::4505910a-9087-4b48-b4f9-18b57b093a40" providerId="AD" clId="Web-{F5273ABB-0BEB-4A9D-A6F5-6C550A6C9D6A}" dt="2020-04-11T08:19:35.484" v="332" actId="20577"/>
          <ac:spMkLst>
            <pc:docMk/>
            <pc:sldMk cId="2165649639" sldId="319"/>
            <ac:spMk id="2" creationId="{9C9150AE-5731-46A5-80D9-A7C3902499A9}"/>
          </ac:spMkLst>
        </pc:spChg>
        <pc:spChg chg="mod">
          <ac:chgData name="WU Yinxiao" userId="S::yinxiao.wu.2019@mitb.smu.edu.sg::4505910a-9087-4b48-b4f9-18b57b093a40" providerId="AD" clId="Web-{F5273ABB-0BEB-4A9D-A6F5-6C550A6C9D6A}" dt="2020-04-11T08:05:07.618" v="328" actId="20577"/>
          <ac:spMkLst>
            <pc:docMk/>
            <pc:sldMk cId="2165649639" sldId="319"/>
            <ac:spMk id="3" creationId="{665CE364-A74E-4AAD-83F0-75E735CDEB32}"/>
          </ac:spMkLst>
        </pc:spChg>
        <pc:spChg chg="add del mod">
          <ac:chgData name="WU Yinxiao" userId="S::yinxiao.wu.2019@mitb.smu.edu.sg::4505910a-9087-4b48-b4f9-18b57b093a40" providerId="AD" clId="Web-{F5273ABB-0BEB-4A9D-A6F5-6C550A6C9D6A}" dt="2020-04-11T07:59:21.288" v="223"/>
          <ac:spMkLst>
            <pc:docMk/>
            <pc:sldMk cId="2165649639" sldId="319"/>
            <ac:spMk id="9" creationId="{5D94EC92-5FF4-4F01-872C-8DD4F8CC9816}"/>
          </ac:spMkLst>
        </pc:spChg>
        <pc:spChg chg="add del mod">
          <ac:chgData name="WU Yinxiao" userId="S::yinxiao.wu.2019@mitb.smu.edu.sg::4505910a-9087-4b48-b4f9-18b57b093a40" providerId="AD" clId="Web-{F5273ABB-0BEB-4A9D-A6F5-6C550A6C9D6A}" dt="2020-04-11T08:00:02.866" v="232"/>
          <ac:spMkLst>
            <pc:docMk/>
            <pc:sldMk cId="2165649639" sldId="319"/>
            <ac:spMk id="10" creationId="{99CB40A5-725D-42D0-BE15-F1496733140D}"/>
          </ac:spMkLst>
        </pc:spChg>
        <pc:spChg chg="add del mod">
          <ac:chgData name="WU Yinxiao" userId="S::yinxiao.wu.2019@mitb.smu.edu.sg::4505910a-9087-4b48-b4f9-18b57b093a40" providerId="AD" clId="Web-{F5273ABB-0BEB-4A9D-A6F5-6C550A6C9D6A}" dt="2020-04-11T08:01:34.304" v="250"/>
          <ac:spMkLst>
            <pc:docMk/>
            <pc:sldMk cId="2165649639" sldId="319"/>
            <ac:spMk id="11" creationId="{476E1C0B-87CB-4022-9E75-DDD4C50B6CA1}"/>
          </ac:spMkLst>
        </pc:spChg>
        <pc:picChg chg="add mod">
          <ac:chgData name="WU Yinxiao" userId="S::yinxiao.wu.2019@mitb.smu.edu.sg::4505910a-9087-4b48-b4f9-18b57b093a40" providerId="AD" clId="Web-{F5273ABB-0BEB-4A9D-A6F5-6C550A6C9D6A}" dt="2020-04-11T08:01:44.836" v="252" actId="1076"/>
          <ac:picMkLst>
            <pc:docMk/>
            <pc:sldMk cId="2165649639" sldId="319"/>
            <ac:picMk id="5" creationId="{9BB8E3F5-080A-402B-A4B4-617DF31D7655}"/>
          </ac:picMkLst>
        </pc:picChg>
        <pc:picChg chg="add del mod">
          <ac:chgData name="WU Yinxiao" userId="S::yinxiao.wu.2019@mitb.smu.edu.sg::4505910a-9087-4b48-b4f9-18b57b093a40" providerId="AD" clId="Web-{F5273ABB-0BEB-4A9D-A6F5-6C550A6C9D6A}" dt="2020-04-11T07:57:54.350" v="208"/>
          <ac:picMkLst>
            <pc:docMk/>
            <pc:sldMk cId="2165649639" sldId="319"/>
            <ac:picMk id="7" creationId="{3FCE68AC-A011-4E8F-AEC8-D3FF0EB3D718}"/>
          </ac:picMkLst>
        </pc:picChg>
      </pc:sldChg>
      <pc:sldChg chg="addSp modSp new">
        <pc:chgData name="WU Yinxiao" userId="S::yinxiao.wu.2019@mitb.smu.edu.sg::4505910a-9087-4b48-b4f9-18b57b093a40" providerId="AD" clId="Web-{F5273ABB-0BEB-4A9D-A6F5-6C550A6C9D6A}" dt="2020-04-11T08:54:08.953" v="805" actId="20577"/>
        <pc:sldMkLst>
          <pc:docMk/>
          <pc:sldMk cId="2776099084" sldId="320"/>
        </pc:sldMkLst>
        <pc:spChg chg="mod">
          <ac:chgData name="WU Yinxiao" userId="S::yinxiao.wu.2019@mitb.smu.edu.sg::4505910a-9087-4b48-b4f9-18b57b093a40" providerId="AD" clId="Web-{F5273ABB-0BEB-4A9D-A6F5-6C550A6C9D6A}" dt="2020-04-11T08:29:01.988" v="550" actId="20577"/>
          <ac:spMkLst>
            <pc:docMk/>
            <pc:sldMk cId="2776099084" sldId="320"/>
            <ac:spMk id="2" creationId="{DA971C63-E921-4049-8F61-9B13BD2089BE}"/>
          </ac:spMkLst>
        </pc:spChg>
        <pc:spChg chg="mod">
          <ac:chgData name="WU Yinxiao" userId="S::yinxiao.wu.2019@mitb.smu.edu.sg::4505910a-9087-4b48-b4f9-18b57b093a40" providerId="AD" clId="Web-{F5273ABB-0BEB-4A9D-A6F5-6C550A6C9D6A}" dt="2020-04-11T08:54:06.828" v="804" actId="20577"/>
          <ac:spMkLst>
            <pc:docMk/>
            <pc:sldMk cId="2776099084" sldId="320"/>
            <ac:spMk id="3" creationId="{C57EA3F3-2654-4F7D-B540-FA64F56643B8}"/>
          </ac:spMkLst>
        </pc:spChg>
        <pc:spChg chg="add mod">
          <ac:chgData name="WU Yinxiao" userId="S::yinxiao.wu.2019@mitb.smu.edu.sg::4505910a-9087-4b48-b4f9-18b57b093a40" providerId="AD" clId="Web-{F5273ABB-0BEB-4A9D-A6F5-6C550A6C9D6A}" dt="2020-04-11T08:54:08.953" v="805" actId="20577"/>
          <ac:spMkLst>
            <pc:docMk/>
            <pc:sldMk cId="2776099084" sldId="320"/>
            <ac:spMk id="6" creationId="{E17361F1-5E7E-423C-9D74-16F26E2C2D88}"/>
          </ac:spMkLst>
        </pc:spChg>
        <pc:picChg chg="add mod">
          <ac:chgData name="WU Yinxiao" userId="S::yinxiao.wu.2019@mitb.smu.edu.sg::4505910a-9087-4b48-b4f9-18b57b093a40" providerId="AD" clId="Web-{F5273ABB-0BEB-4A9D-A6F5-6C550A6C9D6A}" dt="2020-04-11T08:28:40.707" v="547" actId="1076"/>
          <ac:picMkLst>
            <pc:docMk/>
            <pc:sldMk cId="2776099084" sldId="320"/>
            <ac:picMk id="7" creationId="{F8C7BB07-42AF-4DAF-A712-E5138499003F}"/>
          </ac:picMkLst>
        </pc:picChg>
        <pc:picChg chg="add mod">
          <ac:chgData name="WU Yinxiao" userId="S::yinxiao.wu.2019@mitb.smu.edu.sg::4505910a-9087-4b48-b4f9-18b57b093a40" providerId="AD" clId="Web-{F5273ABB-0BEB-4A9D-A6F5-6C550A6C9D6A}" dt="2020-04-11T08:28:47.285" v="548" actId="14100"/>
          <ac:picMkLst>
            <pc:docMk/>
            <pc:sldMk cId="2776099084" sldId="320"/>
            <ac:picMk id="9" creationId="{504C3BF0-CC9E-483A-8BEA-763EF16DA096}"/>
          </ac:picMkLst>
        </pc:picChg>
      </pc:sldChg>
      <pc:sldChg chg="addSp delSp modSp new">
        <pc:chgData name="WU Yinxiao" userId="S::yinxiao.wu.2019@mitb.smu.edu.sg::4505910a-9087-4b48-b4f9-18b57b093a40" providerId="AD" clId="Web-{F5273ABB-0BEB-4A9D-A6F5-6C550A6C9D6A}" dt="2020-04-11T08:57:52.424" v="820" actId="14100"/>
        <pc:sldMkLst>
          <pc:docMk/>
          <pc:sldMk cId="1549367715" sldId="321"/>
        </pc:sldMkLst>
        <pc:spChg chg="mod">
          <ac:chgData name="WU Yinxiao" userId="S::yinxiao.wu.2019@mitb.smu.edu.sg::4505910a-9087-4b48-b4f9-18b57b093a40" providerId="AD" clId="Web-{F5273ABB-0BEB-4A9D-A6F5-6C550A6C9D6A}" dt="2020-04-11T08:53:14.297" v="800" actId="20577"/>
          <ac:spMkLst>
            <pc:docMk/>
            <pc:sldMk cId="1549367715" sldId="321"/>
            <ac:spMk id="2" creationId="{94D591EC-8DC1-435B-BAD2-5CBE73B8F60D}"/>
          </ac:spMkLst>
        </pc:spChg>
        <pc:spChg chg="add del mod">
          <ac:chgData name="WU Yinxiao" userId="S::yinxiao.wu.2019@mitb.smu.edu.sg::4505910a-9087-4b48-b4f9-18b57b093a40" providerId="AD" clId="Web-{F5273ABB-0BEB-4A9D-A6F5-6C550A6C9D6A}" dt="2020-04-11T08:42:06.979" v="636"/>
          <ac:spMkLst>
            <pc:docMk/>
            <pc:sldMk cId="1549367715" sldId="321"/>
            <ac:spMk id="3" creationId="{54A7A3C7-2EE6-4AE7-A3CD-0EB8D1C22631}"/>
          </ac:spMkLst>
        </pc:spChg>
        <pc:spChg chg="add del mod">
          <ac:chgData name="WU Yinxiao" userId="S::yinxiao.wu.2019@mitb.smu.edu.sg::4505910a-9087-4b48-b4f9-18b57b093a40" providerId="AD" clId="Web-{F5273ABB-0BEB-4A9D-A6F5-6C550A6C9D6A}" dt="2020-04-11T08:40:41.791" v="609"/>
          <ac:spMkLst>
            <pc:docMk/>
            <pc:sldMk cId="1549367715" sldId="321"/>
            <ac:spMk id="7" creationId="{49244CAD-FF6C-4EC5-A2DE-3734012AC87E}"/>
          </ac:spMkLst>
        </pc:spChg>
        <pc:spChg chg="add del mod">
          <ac:chgData name="WU Yinxiao" userId="S::yinxiao.wu.2019@mitb.smu.edu.sg::4505910a-9087-4b48-b4f9-18b57b093a40" providerId="AD" clId="Web-{F5273ABB-0BEB-4A9D-A6F5-6C550A6C9D6A}" dt="2020-04-11T08:42:30.401" v="641"/>
          <ac:spMkLst>
            <pc:docMk/>
            <pc:sldMk cId="1549367715" sldId="321"/>
            <ac:spMk id="9" creationId="{FBA63FE4-6A9D-4610-94EF-ED6A99172C74}"/>
          </ac:spMkLst>
        </pc:spChg>
        <pc:spChg chg="add mod">
          <ac:chgData name="WU Yinxiao" userId="S::yinxiao.wu.2019@mitb.smu.edu.sg::4505910a-9087-4b48-b4f9-18b57b093a40" providerId="AD" clId="Web-{F5273ABB-0BEB-4A9D-A6F5-6C550A6C9D6A}" dt="2020-04-11T08:51:37.859" v="775" actId="1076"/>
          <ac:spMkLst>
            <pc:docMk/>
            <pc:sldMk cId="1549367715" sldId="321"/>
            <ac:spMk id="10" creationId="{CD1840AD-227F-471D-AB59-39EAF8066E67}"/>
          </ac:spMkLst>
        </pc:spChg>
        <pc:spChg chg="add mod">
          <ac:chgData name="WU Yinxiao" userId="S::yinxiao.wu.2019@mitb.smu.edu.sg::4505910a-9087-4b48-b4f9-18b57b093a40" providerId="AD" clId="Web-{F5273ABB-0BEB-4A9D-A6F5-6C550A6C9D6A}" dt="2020-04-11T08:57:52.424" v="820" actId="14100"/>
          <ac:spMkLst>
            <pc:docMk/>
            <pc:sldMk cId="1549367715" sldId="321"/>
            <ac:spMk id="11" creationId="{E402EF7B-030E-4F67-A647-BA3511A7EBD6}"/>
          </ac:spMkLst>
        </pc:spChg>
        <pc:picChg chg="add mod">
          <ac:chgData name="WU Yinxiao" userId="S::yinxiao.wu.2019@mitb.smu.edu.sg::4505910a-9087-4b48-b4f9-18b57b093a40" providerId="AD" clId="Web-{F5273ABB-0BEB-4A9D-A6F5-6C550A6C9D6A}" dt="2020-04-11T08:42:27.261" v="640" actId="14100"/>
          <ac:picMkLst>
            <pc:docMk/>
            <pc:sldMk cId="1549367715" sldId="321"/>
            <ac:picMk id="5" creationId="{25C3B195-9A83-46C5-8BEF-55ECCBC8FC66}"/>
          </ac:picMkLst>
        </pc:picChg>
      </pc:sldChg>
      <pc:sldChg chg="addSp modSp new del">
        <pc:chgData name="WU Yinxiao" userId="S::yinxiao.wu.2019@mitb.smu.edu.sg::4505910a-9087-4b48-b4f9-18b57b093a40" providerId="AD" clId="Web-{F5273ABB-0BEB-4A9D-A6F5-6C550A6C9D6A}" dt="2020-04-11T08:51:06.311" v="757"/>
        <pc:sldMkLst>
          <pc:docMk/>
          <pc:sldMk cId="912773733" sldId="322"/>
        </pc:sldMkLst>
        <pc:picChg chg="add mod">
          <ac:chgData name="WU Yinxiao" userId="S::yinxiao.wu.2019@mitb.smu.edu.sg::4505910a-9087-4b48-b4f9-18b57b093a40" providerId="AD" clId="Web-{F5273ABB-0BEB-4A9D-A6F5-6C550A6C9D6A}" dt="2020-04-11T08:48:08.982" v="690" actId="14100"/>
          <ac:picMkLst>
            <pc:docMk/>
            <pc:sldMk cId="912773733" sldId="322"/>
            <ac:picMk id="5" creationId="{0EA97361-0A12-4DAD-828F-571AC8CEBDAE}"/>
          </ac:picMkLst>
        </pc:picChg>
      </pc:sldChg>
    </pc:docChg>
  </pc:docChgLst>
  <pc:docChgLst>
    <pc:chgData name="WU Yinxiao" userId="S::yinxiao.wu.2019@mitb.smu.edu.sg::4505910a-9087-4b48-b4f9-18b57b093a40" providerId="AD" clId="Web-{2D82FC4E-9005-4713-8E99-2213B9219AE4}"/>
    <pc:docChg chg="modSld">
      <pc:chgData name="WU Yinxiao" userId="S::yinxiao.wu.2019@mitb.smu.edu.sg::4505910a-9087-4b48-b4f9-18b57b093a40" providerId="AD" clId="Web-{2D82FC4E-9005-4713-8E99-2213B9219AE4}" dt="2020-04-11T12:17:32.762" v="83" actId="20577"/>
      <pc:docMkLst>
        <pc:docMk/>
      </pc:docMkLst>
      <pc:sldChg chg="modSp">
        <pc:chgData name="WU Yinxiao" userId="S::yinxiao.wu.2019@mitb.smu.edu.sg::4505910a-9087-4b48-b4f9-18b57b093a40" providerId="AD" clId="Web-{2D82FC4E-9005-4713-8E99-2213B9219AE4}" dt="2020-04-11T12:17:32.762" v="83" actId="20577"/>
        <pc:sldMkLst>
          <pc:docMk/>
          <pc:sldMk cId="2874150375" sldId="306"/>
        </pc:sldMkLst>
        <pc:spChg chg="mod">
          <ac:chgData name="WU Yinxiao" userId="S::yinxiao.wu.2019@mitb.smu.edu.sg::4505910a-9087-4b48-b4f9-18b57b093a40" providerId="AD" clId="Web-{2D82FC4E-9005-4713-8E99-2213B9219AE4}" dt="2020-04-11T12:17:32.762" v="83" actId="20577"/>
          <ac:spMkLst>
            <pc:docMk/>
            <pc:sldMk cId="2874150375" sldId="306"/>
            <ac:spMk id="1125" creationId="{00000000-0000-0000-0000-000000000000}"/>
          </ac:spMkLst>
        </pc:spChg>
      </pc:sldChg>
      <pc:sldChg chg="modSp">
        <pc:chgData name="WU Yinxiao" userId="S::yinxiao.wu.2019@mitb.smu.edu.sg::4505910a-9087-4b48-b4f9-18b57b093a40" providerId="AD" clId="Web-{2D82FC4E-9005-4713-8E99-2213B9219AE4}" dt="2020-04-11T12:16:39.169" v="59" actId="20577"/>
        <pc:sldMkLst>
          <pc:docMk/>
          <pc:sldMk cId="1090507106" sldId="318"/>
        </pc:sldMkLst>
        <pc:spChg chg="mod">
          <ac:chgData name="WU Yinxiao" userId="S::yinxiao.wu.2019@mitb.smu.edu.sg::4505910a-9087-4b48-b4f9-18b57b093a40" providerId="AD" clId="Web-{2D82FC4E-9005-4713-8E99-2213B9219AE4}" dt="2020-04-11T12:16:39.169" v="59" actId="20577"/>
          <ac:spMkLst>
            <pc:docMk/>
            <pc:sldMk cId="1090507106" sldId="318"/>
            <ac:spMk id="2" creationId="{96AF4895-D5B5-4568-966B-3B6876E912DE}"/>
          </ac:spMkLst>
        </pc:spChg>
      </pc:sldChg>
      <pc:sldChg chg="modSp">
        <pc:chgData name="WU Yinxiao" userId="S::yinxiao.wu.2019@mitb.smu.edu.sg::4505910a-9087-4b48-b4f9-18b57b093a40" providerId="AD" clId="Web-{2D82FC4E-9005-4713-8E99-2213B9219AE4}" dt="2020-04-11T12:14:31.075" v="6" actId="20577"/>
        <pc:sldMkLst>
          <pc:docMk/>
          <pc:sldMk cId="2165649639" sldId="319"/>
        </pc:sldMkLst>
        <pc:spChg chg="mod">
          <ac:chgData name="WU Yinxiao" userId="S::yinxiao.wu.2019@mitb.smu.edu.sg::4505910a-9087-4b48-b4f9-18b57b093a40" providerId="AD" clId="Web-{2D82FC4E-9005-4713-8E99-2213B9219AE4}" dt="2020-04-11T12:14:31.075" v="6" actId="20577"/>
          <ac:spMkLst>
            <pc:docMk/>
            <pc:sldMk cId="2165649639" sldId="319"/>
            <ac:spMk id="2" creationId="{9C9150AE-5731-46A5-80D9-A7C3902499A9}"/>
          </ac:spMkLst>
        </pc:spChg>
      </pc:sldChg>
      <pc:sldChg chg="modSp">
        <pc:chgData name="WU Yinxiao" userId="S::yinxiao.wu.2019@mitb.smu.edu.sg::4505910a-9087-4b48-b4f9-18b57b093a40" providerId="AD" clId="Web-{2D82FC4E-9005-4713-8E99-2213B9219AE4}" dt="2020-04-11T12:16:23.063" v="51" actId="20577"/>
        <pc:sldMkLst>
          <pc:docMk/>
          <pc:sldMk cId="2776099084" sldId="320"/>
        </pc:sldMkLst>
        <pc:spChg chg="mod">
          <ac:chgData name="WU Yinxiao" userId="S::yinxiao.wu.2019@mitb.smu.edu.sg::4505910a-9087-4b48-b4f9-18b57b093a40" providerId="AD" clId="Web-{2D82FC4E-9005-4713-8E99-2213B9219AE4}" dt="2020-04-11T12:15:06.637" v="10" actId="20577"/>
          <ac:spMkLst>
            <pc:docMk/>
            <pc:sldMk cId="2776099084" sldId="320"/>
            <ac:spMk id="2" creationId="{DA971C63-E921-4049-8F61-9B13BD2089BE}"/>
          </ac:spMkLst>
        </pc:spChg>
        <pc:spChg chg="mod">
          <ac:chgData name="WU Yinxiao" userId="S::yinxiao.wu.2019@mitb.smu.edu.sg::4505910a-9087-4b48-b4f9-18b57b093a40" providerId="AD" clId="Web-{2D82FC4E-9005-4713-8E99-2213B9219AE4}" dt="2020-04-11T12:16:23.063" v="51" actId="20577"/>
          <ac:spMkLst>
            <pc:docMk/>
            <pc:sldMk cId="2776099084" sldId="320"/>
            <ac:spMk id="3" creationId="{C57EA3F3-2654-4F7D-B540-FA64F56643B8}"/>
          </ac:spMkLst>
        </pc:spChg>
        <pc:spChg chg="mod">
          <ac:chgData name="WU Yinxiao" userId="S::yinxiao.wu.2019@mitb.smu.edu.sg::4505910a-9087-4b48-b4f9-18b57b093a40" providerId="AD" clId="Web-{2D82FC4E-9005-4713-8E99-2213B9219AE4}" dt="2020-04-11T12:16:14.046" v="42" actId="20577"/>
          <ac:spMkLst>
            <pc:docMk/>
            <pc:sldMk cId="2776099084" sldId="320"/>
            <ac:spMk id="6" creationId="{E17361F1-5E7E-423C-9D74-16F26E2C2D88}"/>
          </ac:spMkLst>
        </pc:spChg>
      </pc:sldChg>
      <pc:sldChg chg="modSp">
        <pc:chgData name="WU Yinxiao" userId="S::yinxiao.wu.2019@mitb.smu.edu.sg::4505910a-9087-4b48-b4f9-18b57b093a40" providerId="AD" clId="Web-{2D82FC4E-9005-4713-8E99-2213B9219AE4}" dt="2020-04-11T12:17:11.590" v="69" actId="20577"/>
        <pc:sldMkLst>
          <pc:docMk/>
          <pc:sldMk cId="1549367715" sldId="321"/>
        </pc:sldMkLst>
        <pc:spChg chg="mod">
          <ac:chgData name="WU Yinxiao" userId="S::yinxiao.wu.2019@mitb.smu.edu.sg::4505910a-9087-4b48-b4f9-18b57b093a40" providerId="AD" clId="Web-{2D82FC4E-9005-4713-8E99-2213B9219AE4}" dt="2020-04-11T12:17:11.590" v="69" actId="20577"/>
          <ac:spMkLst>
            <pc:docMk/>
            <pc:sldMk cId="1549367715" sldId="321"/>
            <ac:spMk id="2" creationId="{94D591EC-8DC1-435B-BAD2-5CBE73B8F60D}"/>
          </ac:spMkLst>
        </pc:spChg>
      </pc:sldChg>
    </pc:docChg>
  </pc:docChgLst>
  <pc:docChgLst>
    <pc:chgData name="Neel CHOMAL" userId="S::neel.chomal.2019@mitb.smu.edu.sg::9d910c97-e3c3-4af8-b54d-8bc342af0608" providerId="AD" clId="Web-{A8177E91-F35B-4FAD-BE00-176BCB3BD7E8}"/>
    <pc:docChg chg="addSld modSld sldOrd">
      <pc:chgData name="Neel CHOMAL" userId="S::neel.chomal.2019@mitb.smu.edu.sg::9d910c97-e3c3-4af8-b54d-8bc342af0608" providerId="AD" clId="Web-{A8177E91-F35B-4FAD-BE00-176BCB3BD7E8}" dt="2020-04-11T11:32:34.981" v="53"/>
      <pc:docMkLst>
        <pc:docMk/>
      </pc:docMkLst>
      <pc:sldChg chg="addSp delSp modSp">
        <pc:chgData name="Neel CHOMAL" userId="S::neel.chomal.2019@mitb.smu.edu.sg::9d910c97-e3c3-4af8-b54d-8bc342af0608" providerId="AD" clId="Web-{A8177E91-F35B-4FAD-BE00-176BCB3BD7E8}" dt="2020-04-11T11:32:34.981" v="53"/>
        <pc:sldMkLst>
          <pc:docMk/>
          <pc:sldMk cId="668090981" sldId="316"/>
        </pc:sldMkLst>
        <pc:spChg chg="mod">
          <ac:chgData name="Neel CHOMAL" userId="S::neel.chomal.2019@mitb.smu.edu.sg::9d910c97-e3c3-4af8-b54d-8bc342af0608" providerId="AD" clId="Web-{A8177E91-F35B-4FAD-BE00-176BCB3BD7E8}" dt="2020-04-11T11:30:42.387" v="29" actId="14100"/>
          <ac:spMkLst>
            <pc:docMk/>
            <pc:sldMk cId="668090981" sldId="316"/>
            <ac:spMk id="12" creationId="{7DBB065C-9E23-F448-882B-AEB389A951E5}"/>
          </ac:spMkLst>
        </pc:spChg>
        <pc:spChg chg="del">
          <ac:chgData name="Neel CHOMAL" userId="S::neel.chomal.2019@mitb.smu.edu.sg::9d910c97-e3c3-4af8-b54d-8bc342af0608" providerId="AD" clId="Web-{A8177E91-F35B-4FAD-BE00-176BCB3BD7E8}" dt="2020-04-11T11:30:48.575" v="30"/>
          <ac:spMkLst>
            <pc:docMk/>
            <pc:sldMk cId="668090981" sldId="316"/>
            <ac:spMk id="13" creationId="{0B0E5793-5D4A-9C4C-9C74-0563307F0490}"/>
          </ac:spMkLst>
        </pc:spChg>
        <pc:spChg chg="add mod">
          <ac:chgData name="Neel CHOMAL" userId="S::neel.chomal.2019@mitb.smu.edu.sg::9d910c97-e3c3-4af8-b54d-8bc342af0608" providerId="AD" clId="Web-{A8177E91-F35B-4FAD-BE00-176BCB3BD7E8}" dt="2020-04-11T11:31:28.434" v="51" actId="14100"/>
          <ac:spMkLst>
            <pc:docMk/>
            <pc:sldMk cId="668090981" sldId="316"/>
            <ac:spMk id="15" creationId="{9B0B9ECC-7EED-42D1-B50B-97EA27B12F86}"/>
          </ac:spMkLst>
        </pc:spChg>
        <pc:picChg chg="add mod modCrop">
          <ac:chgData name="Neel CHOMAL" userId="S::neel.chomal.2019@mitb.smu.edu.sg::9d910c97-e3c3-4af8-b54d-8bc342af0608" providerId="AD" clId="Web-{A8177E91-F35B-4FAD-BE00-176BCB3BD7E8}" dt="2020-04-11T11:32:34.981" v="53"/>
          <ac:picMkLst>
            <pc:docMk/>
            <pc:sldMk cId="668090981" sldId="316"/>
            <ac:picMk id="2" creationId="{A13D8F73-2B11-4323-9618-437D0B7B4269}"/>
          </ac:picMkLst>
        </pc:picChg>
        <pc:picChg chg="mod">
          <ac:chgData name="Neel CHOMAL" userId="S::neel.chomal.2019@mitb.smu.edu.sg::9d910c97-e3c3-4af8-b54d-8bc342af0608" providerId="AD" clId="Web-{A8177E91-F35B-4FAD-BE00-176BCB3BD7E8}" dt="2020-04-11T11:31:04.121" v="38" actId="1076"/>
          <ac:picMkLst>
            <pc:docMk/>
            <pc:sldMk cId="668090981" sldId="316"/>
            <ac:picMk id="5" creationId="{1C96481B-2243-5F48-B23D-84F2BA289870}"/>
          </ac:picMkLst>
        </pc:picChg>
      </pc:sldChg>
      <pc:sldChg chg="modSp">
        <pc:chgData name="Neel CHOMAL" userId="S::neel.chomal.2019@mitb.smu.edu.sg::9d910c97-e3c3-4af8-b54d-8bc342af0608" providerId="AD" clId="Web-{A8177E91-F35B-4FAD-BE00-176BCB3BD7E8}" dt="2020-04-11T11:30:20.043" v="22" actId="20577"/>
        <pc:sldMkLst>
          <pc:docMk/>
          <pc:sldMk cId="1595428640" sldId="317"/>
        </pc:sldMkLst>
        <pc:spChg chg="mod">
          <ac:chgData name="Neel CHOMAL" userId="S::neel.chomal.2019@mitb.smu.edu.sg::9d910c97-e3c3-4af8-b54d-8bc342af0608" providerId="AD" clId="Web-{A8177E91-F35B-4FAD-BE00-176BCB3BD7E8}" dt="2020-04-11T11:30:20.043" v="22" actId="20577"/>
          <ac:spMkLst>
            <pc:docMk/>
            <pc:sldMk cId="1595428640" sldId="317"/>
            <ac:spMk id="6" creationId="{19858074-D49B-D043-822A-4E6DB4BED419}"/>
          </ac:spMkLst>
        </pc:spChg>
      </pc:sldChg>
      <pc:sldChg chg="addSp delSp modSp add ord replId">
        <pc:chgData name="Neel CHOMAL" userId="S::neel.chomal.2019@mitb.smu.edu.sg::9d910c97-e3c3-4af8-b54d-8bc342af0608" providerId="AD" clId="Web-{A8177E91-F35B-4FAD-BE00-176BCB3BD7E8}" dt="2020-04-11T11:30:16.278" v="16" actId="20577"/>
        <pc:sldMkLst>
          <pc:docMk/>
          <pc:sldMk cId="2772070871" sldId="327"/>
        </pc:sldMkLst>
        <pc:spChg chg="mod">
          <ac:chgData name="Neel CHOMAL" userId="S::neel.chomal.2019@mitb.smu.edu.sg::9d910c97-e3c3-4af8-b54d-8bc342af0608" providerId="AD" clId="Web-{A8177E91-F35B-4FAD-BE00-176BCB3BD7E8}" dt="2020-04-11T11:30:16.278" v="16" actId="20577"/>
          <ac:spMkLst>
            <pc:docMk/>
            <pc:sldMk cId="2772070871" sldId="327"/>
            <ac:spMk id="6" creationId="{19858074-D49B-D043-822A-4E6DB4BED419}"/>
          </ac:spMkLst>
        </pc:spChg>
        <pc:picChg chg="add mod">
          <ac:chgData name="Neel CHOMAL" userId="S::neel.chomal.2019@mitb.smu.edu.sg::9d910c97-e3c3-4af8-b54d-8bc342af0608" providerId="AD" clId="Web-{A8177E91-F35B-4FAD-BE00-176BCB3BD7E8}" dt="2020-04-11T11:29:35.809" v="5" actId="1076"/>
          <ac:picMkLst>
            <pc:docMk/>
            <pc:sldMk cId="2772070871" sldId="327"/>
            <ac:picMk id="2" creationId="{51F62BB1-0574-49C9-B673-6A3FF3DD96A8}"/>
          </ac:picMkLst>
        </pc:picChg>
        <pc:picChg chg="del">
          <ac:chgData name="Neel CHOMAL" userId="S::neel.chomal.2019@mitb.smu.edu.sg::9d910c97-e3c3-4af8-b54d-8bc342af0608" providerId="AD" clId="Web-{A8177E91-F35B-4FAD-BE00-176BCB3BD7E8}" dt="2020-04-11T11:29:17.152" v="1"/>
          <ac:picMkLst>
            <pc:docMk/>
            <pc:sldMk cId="2772070871" sldId="327"/>
            <ac:picMk id="5" creationId="{EB0B0FCF-2F9D-0A44-A824-D3EC3EAFD3B6}"/>
          </ac:picMkLst>
        </pc:picChg>
        <pc:picChg chg="add mod">
          <ac:chgData name="Neel CHOMAL" userId="S::neel.chomal.2019@mitb.smu.edu.sg::9d910c97-e3c3-4af8-b54d-8bc342af0608" providerId="AD" clId="Web-{A8177E91-F35B-4FAD-BE00-176BCB3BD7E8}" dt="2020-04-11T11:29:54.105" v="8" actId="14100"/>
          <ac:picMkLst>
            <pc:docMk/>
            <pc:sldMk cId="2772070871" sldId="327"/>
            <ac:picMk id="12" creationId="{2B1F3D36-C414-45FA-BDC4-672AA07DC767}"/>
          </ac:picMkLst>
        </pc:picChg>
      </pc:sldChg>
    </pc:docChg>
  </pc:docChgLst>
  <pc:docChgLst>
    <pc:chgData name="WU Yinxiao" userId="S::yinxiao.wu.2019@mitb.smu.edu.sg::4505910a-9087-4b48-b4f9-18b57b093a40" providerId="AD" clId="Web-{77AD1EC7-4A5E-492B-8F7C-72A856C3DB51}"/>
    <pc:docChg chg="modSld">
      <pc:chgData name="WU Yinxiao" userId="S::yinxiao.wu.2019@mitb.smu.edu.sg::4505910a-9087-4b48-b4f9-18b57b093a40" providerId="AD" clId="Web-{77AD1EC7-4A5E-492B-8F7C-72A856C3DB51}" dt="2020-04-12T04:16:12.321" v="42" actId="20577"/>
      <pc:docMkLst>
        <pc:docMk/>
      </pc:docMkLst>
      <pc:sldChg chg="modSp">
        <pc:chgData name="WU Yinxiao" userId="S::yinxiao.wu.2019@mitb.smu.edu.sg::4505910a-9087-4b48-b4f9-18b57b093a40" providerId="AD" clId="Web-{77AD1EC7-4A5E-492B-8F7C-72A856C3DB51}" dt="2020-04-12T04:16:12.321" v="42" actId="20577"/>
        <pc:sldMkLst>
          <pc:docMk/>
          <pc:sldMk cId="2874150375" sldId="306"/>
        </pc:sldMkLst>
        <pc:spChg chg="mod">
          <ac:chgData name="WU Yinxiao" userId="S::yinxiao.wu.2019@mitb.smu.edu.sg::4505910a-9087-4b48-b4f9-18b57b093a40" providerId="AD" clId="Web-{77AD1EC7-4A5E-492B-8F7C-72A856C3DB51}" dt="2020-04-12T04:16:12.321" v="42" actId="20577"/>
          <ac:spMkLst>
            <pc:docMk/>
            <pc:sldMk cId="2874150375" sldId="306"/>
            <ac:spMk id="1132" creationId="{00000000-0000-0000-0000-000000000000}"/>
          </ac:spMkLst>
        </pc:spChg>
      </pc:sldChg>
      <pc:sldChg chg="modSp">
        <pc:chgData name="WU Yinxiao" userId="S::yinxiao.wu.2019@mitb.smu.edu.sg::4505910a-9087-4b48-b4f9-18b57b093a40" providerId="AD" clId="Web-{77AD1EC7-4A5E-492B-8F7C-72A856C3DB51}" dt="2020-04-12T04:11:15.691" v="40" actId="20577"/>
        <pc:sldMkLst>
          <pc:docMk/>
          <pc:sldMk cId="2776099084" sldId="320"/>
        </pc:sldMkLst>
        <pc:spChg chg="mod">
          <ac:chgData name="WU Yinxiao" userId="S::yinxiao.wu.2019@mitb.smu.edu.sg::4505910a-9087-4b48-b4f9-18b57b093a40" providerId="AD" clId="Web-{77AD1EC7-4A5E-492B-8F7C-72A856C3DB51}" dt="2020-04-12T04:10:59.393" v="36" actId="20577"/>
          <ac:spMkLst>
            <pc:docMk/>
            <pc:sldMk cId="2776099084" sldId="320"/>
            <ac:spMk id="3" creationId="{C57EA3F3-2654-4F7D-B540-FA64F56643B8}"/>
          </ac:spMkLst>
        </pc:spChg>
        <pc:spChg chg="mod">
          <ac:chgData name="WU Yinxiao" userId="S::yinxiao.wu.2019@mitb.smu.edu.sg::4505910a-9087-4b48-b4f9-18b57b093a40" providerId="AD" clId="Web-{77AD1EC7-4A5E-492B-8F7C-72A856C3DB51}" dt="2020-04-12T04:11:15.691" v="40" actId="20577"/>
          <ac:spMkLst>
            <pc:docMk/>
            <pc:sldMk cId="2776099084" sldId="320"/>
            <ac:spMk id="6" creationId="{E17361F1-5E7E-423C-9D74-16F26E2C2D88}"/>
          </ac:spMkLst>
        </pc:spChg>
      </pc:sldChg>
    </pc:docChg>
  </pc:docChgLst>
  <pc:docChgLst>
    <pc:chgData name="WU Yinxiao" userId="S::yinxiao.wu.2019@mitb.smu.edu.sg::4505910a-9087-4b48-b4f9-18b57b093a40" providerId="AD" clId="Web-{3AF6951A-FE98-4780-8339-840EDF792745}"/>
    <pc:docChg chg="modSld">
      <pc:chgData name="WU Yinxiao" userId="S::yinxiao.wu.2019@mitb.smu.edu.sg::4505910a-9087-4b48-b4f9-18b57b093a40" providerId="AD" clId="Web-{3AF6951A-FE98-4780-8339-840EDF792745}" dt="2020-04-13T09:14:01.294" v="49" actId="20577"/>
      <pc:docMkLst>
        <pc:docMk/>
      </pc:docMkLst>
      <pc:sldChg chg="addSp delSp modSp">
        <pc:chgData name="WU Yinxiao" userId="S::yinxiao.wu.2019@mitb.smu.edu.sg::4505910a-9087-4b48-b4f9-18b57b093a40" providerId="AD" clId="Web-{3AF6951A-FE98-4780-8339-840EDF792745}" dt="2020-04-13T09:13:57.716" v="47" actId="20577"/>
        <pc:sldMkLst>
          <pc:docMk/>
          <pc:sldMk cId="3411872707" sldId="323"/>
        </pc:sldMkLst>
        <pc:spChg chg="add mod">
          <ac:chgData name="WU Yinxiao" userId="S::yinxiao.wu.2019@mitb.smu.edu.sg::4505910a-9087-4b48-b4f9-18b57b093a40" providerId="AD" clId="Web-{3AF6951A-FE98-4780-8339-840EDF792745}" dt="2020-04-13T09:13:57.716" v="47" actId="20577"/>
          <ac:spMkLst>
            <pc:docMk/>
            <pc:sldMk cId="3411872707" sldId="323"/>
            <ac:spMk id="2" creationId="{82731F62-2573-4346-BEF2-141E95DE4AAF}"/>
          </ac:spMkLst>
        </pc:spChg>
        <pc:spChg chg="add del mod">
          <ac:chgData name="WU Yinxiao" userId="S::yinxiao.wu.2019@mitb.smu.edu.sg::4505910a-9087-4b48-b4f9-18b57b093a40" providerId="AD" clId="Web-{3AF6951A-FE98-4780-8339-840EDF792745}" dt="2020-04-13T09:13:08.606" v="3"/>
          <ac:spMkLst>
            <pc:docMk/>
            <pc:sldMk cId="3411872707" sldId="323"/>
            <ac:spMk id="3" creationId="{57633769-CF03-4DF7-A6D0-8FE0D644762C}"/>
          </ac:spMkLst>
        </pc:spChg>
      </pc:sldChg>
    </pc:docChg>
  </pc:docChgLst>
  <pc:docChgLst>
    <pc:chgData name="Neel CHOMAL" userId="S::neel.chomal.2019@mitb.smu.edu.sg::9d910c97-e3c3-4af8-b54d-8bc342af0608" providerId="AD" clId="Web-{B6141C4B-7A81-4106-9967-D084691F6225}"/>
    <pc:docChg chg="modSld">
      <pc:chgData name="Neel CHOMAL" userId="S::neel.chomal.2019@mitb.smu.edu.sg::9d910c97-e3c3-4af8-b54d-8bc342af0608" providerId="AD" clId="Web-{B6141C4B-7A81-4106-9967-D084691F6225}" dt="2020-04-13T09:55:32.943" v="5" actId="20577"/>
      <pc:docMkLst>
        <pc:docMk/>
      </pc:docMkLst>
      <pc:sldChg chg="modSp">
        <pc:chgData name="Neel CHOMAL" userId="S::neel.chomal.2019@mitb.smu.edu.sg::9d910c97-e3c3-4af8-b54d-8bc342af0608" providerId="AD" clId="Web-{B6141C4B-7A81-4106-9967-D084691F6225}" dt="2020-04-13T09:55:32.943" v="4" actId="20577"/>
        <pc:sldMkLst>
          <pc:docMk/>
          <pc:sldMk cId="0" sldId="256"/>
        </pc:sldMkLst>
        <pc:spChg chg="mod">
          <ac:chgData name="Neel CHOMAL" userId="S::neel.chomal.2019@mitb.smu.edu.sg::9d910c97-e3c3-4af8-b54d-8bc342af0608" providerId="AD" clId="Web-{B6141C4B-7A81-4106-9967-D084691F6225}" dt="2020-04-13T09:55:32.943" v="4" actId="20577"/>
          <ac:spMkLst>
            <pc:docMk/>
            <pc:sldMk cId="0" sldId="256"/>
            <ac:spMk id="1120" creationId="{00000000-0000-0000-0000-000000000000}"/>
          </ac:spMkLst>
        </pc:spChg>
      </pc:sldChg>
    </pc:docChg>
  </pc:docChgLst>
  <pc:docChgLst>
    <pc:chgData name="Neel CHOMAL" userId="S::neel.chomal.2019@mitb.smu.edu.sg::9d910c97-e3c3-4af8-b54d-8bc342af0608" providerId="AD" clId="Web-{4C114225-3194-4708-B1E2-22BC154965A1}"/>
    <pc:docChg chg="modSld">
      <pc:chgData name="Neel CHOMAL" userId="S::neel.chomal.2019@mitb.smu.edu.sg::9d910c97-e3c3-4af8-b54d-8bc342af0608" providerId="AD" clId="Web-{4C114225-3194-4708-B1E2-22BC154965A1}" dt="2020-04-12T10:06:01.907" v="2" actId="1076"/>
      <pc:docMkLst>
        <pc:docMk/>
      </pc:docMkLst>
      <pc:sldChg chg="addSp delSp modSp">
        <pc:chgData name="Neel CHOMAL" userId="S::neel.chomal.2019@mitb.smu.edu.sg::9d910c97-e3c3-4af8-b54d-8bc342af0608" providerId="AD" clId="Web-{4C114225-3194-4708-B1E2-22BC154965A1}" dt="2020-04-12T10:06:01.907" v="2" actId="1076"/>
        <pc:sldMkLst>
          <pc:docMk/>
          <pc:sldMk cId="2772070871" sldId="327"/>
        </pc:sldMkLst>
        <pc:picChg chg="del">
          <ac:chgData name="Neel CHOMAL" userId="S::neel.chomal.2019@mitb.smu.edu.sg::9d910c97-e3c3-4af8-b54d-8bc342af0608" providerId="AD" clId="Web-{4C114225-3194-4708-B1E2-22BC154965A1}" dt="2020-04-12T10:05:57.704" v="0"/>
          <ac:picMkLst>
            <pc:docMk/>
            <pc:sldMk cId="2772070871" sldId="327"/>
            <ac:picMk id="3" creationId="{7C6EBED1-A281-410E-AF99-678B9F56CD42}"/>
          </ac:picMkLst>
        </pc:picChg>
        <pc:picChg chg="add mod">
          <ac:chgData name="Neel CHOMAL" userId="S::neel.chomal.2019@mitb.smu.edu.sg::9d910c97-e3c3-4af8-b54d-8bc342af0608" providerId="AD" clId="Web-{4C114225-3194-4708-B1E2-22BC154965A1}" dt="2020-04-12T10:06:01.907" v="2" actId="1076"/>
          <ac:picMkLst>
            <pc:docMk/>
            <pc:sldMk cId="2772070871" sldId="327"/>
            <ac:picMk id="13" creationId="{166F919B-FD63-4379-A752-FD86A971AE6C}"/>
          </ac:picMkLst>
        </pc:picChg>
      </pc:sldChg>
    </pc:docChg>
  </pc:docChgLst>
  <pc:docChgLst>
    <pc:chgData name="Neel CHOMAL" userId="S::neel.chomal.2019@mitb.smu.edu.sg::9d910c97-e3c3-4af8-b54d-8bc342af0608" providerId="AD" clId="Web-{BE896184-6B40-4779-89D4-8A43EA457FFF}"/>
    <pc:docChg chg="delSld modSld">
      <pc:chgData name="Neel CHOMAL" userId="S::neel.chomal.2019@mitb.smu.edu.sg::9d910c97-e3c3-4af8-b54d-8bc342af0608" providerId="AD" clId="Web-{BE896184-6B40-4779-89D4-8A43EA457FFF}" dt="2020-04-11T11:47:09.916" v="19"/>
      <pc:docMkLst>
        <pc:docMk/>
      </pc:docMkLst>
      <pc:sldChg chg="del">
        <pc:chgData name="Neel CHOMAL" userId="S::neel.chomal.2019@mitb.smu.edu.sg::9d910c97-e3c3-4af8-b54d-8bc342af0608" providerId="AD" clId="Web-{BE896184-6B40-4779-89D4-8A43EA457FFF}" dt="2020-04-11T11:47:09.916" v="19"/>
        <pc:sldMkLst>
          <pc:docMk/>
          <pc:sldMk cId="668090981" sldId="316"/>
        </pc:sldMkLst>
      </pc:sldChg>
      <pc:sldChg chg="addSp modSp">
        <pc:chgData name="Neel CHOMAL" userId="S::neel.chomal.2019@mitb.smu.edu.sg::9d910c97-e3c3-4af8-b54d-8bc342af0608" providerId="AD" clId="Web-{BE896184-6B40-4779-89D4-8A43EA457FFF}" dt="2020-04-11T11:47:01.119" v="17" actId="20577"/>
        <pc:sldMkLst>
          <pc:docMk/>
          <pc:sldMk cId="1595428640" sldId="317"/>
        </pc:sldMkLst>
        <pc:spChg chg="add mod">
          <ac:chgData name="Neel CHOMAL" userId="S::neel.chomal.2019@mitb.smu.edu.sg::9d910c97-e3c3-4af8-b54d-8bc342af0608" providerId="AD" clId="Web-{BE896184-6B40-4779-89D4-8A43EA457FFF}" dt="2020-04-11T11:47:01.119" v="17" actId="20577"/>
          <ac:spMkLst>
            <pc:docMk/>
            <pc:sldMk cId="1595428640" sldId="317"/>
            <ac:spMk id="3" creationId="{07A8F71C-B008-4FB8-BF5A-2214ADCBF384}"/>
          </ac:spMkLst>
        </pc:spChg>
        <pc:picChg chg="add mod">
          <ac:chgData name="Neel CHOMAL" userId="S::neel.chomal.2019@mitb.smu.edu.sg::9d910c97-e3c3-4af8-b54d-8bc342af0608" providerId="AD" clId="Web-{BE896184-6B40-4779-89D4-8A43EA457FFF}" dt="2020-04-11T11:46:15.463" v="2" actId="1076"/>
          <ac:picMkLst>
            <pc:docMk/>
            <pc:sldMk cId="1595428640" sldId="317"/>
            <ac:picMk id="2" creationId="{FD2470BE-CA72-42D7-AAB4-85CD4B835E25}"/>
          </ac:picMkLst>
        </pc:picChg>
        <pc:picChg chg="mod">
          <ac:chgData name="Neel CHOMAL" userId="S::neel.chomal.2019@mitb.smu.edu.sg::9d910c97-e3c3-4af8-b54d-8bc342af0608" providerId="AD" clId="Web-{BE896184-6B40-4779-89D4-8A43EA457FFF}" dt="2020-04-11T11:46:11.322" v="0" actId="14100"/>
          <ac:picMkLst>
            <pc:docMk/>
            <pc:sldMk cId="1595428640" sldId="317"/>
            <ac:picMk id="5" creationId="{EB0B0FCF-2F9D-0A44-A824-D3EC3EAFD3B6}"/>
          </ac:picMkLst>
        </pc:picChg>
      </pc:sldChg>
      <pc:sldChg chg="addSp modSp">
        <pc:chgData name="Neel CHOMAL" userId="S::neel.chomal.2019@mitb.smu.edu.sg::9d910c97-e3c3-4af8-b54d-8bc342af0608" providerId="AD" clId="Web-{BE896184-6B40-4779-89D4-8A43EA457FFF}" dt="2020-04-11T11:47:04.197" v="18" actId="1076"/>
        <pc:sldMkLst>
          <pc:docMk/>
          <pc:sldMk cId="2772070871" sldId="327"/>
        </pc:sldMkLst>
        <pc:spChg chg="add mod">
          <ac:chgData name="Neel CHOMAL" userId="S::neel.chomal.2019@mitb.smu.edu.sg::9d910c97-e3c3-4af8-b54d-8bc342af0608" providerId="AD" clId="Web-{BE896184-6B40-4779-89D4-8A43EA457FFF}" dt="2020-04-11T11:46:55.182" v="12" actId="20577"/>
          <ac:spMkLst>
            <pc:docMk/>
            <pc:sldMk cId="2772070871" sldId="327"/>
            <ac:spMk id="5" creationId="{1C6D85E7-4FDB-47DA-A76A-A41CE28F9B05}"/>
          </ac:spMkLst>
        </pc:spChg>
        <pc:picChg chg="add mod">
          <ac:chgData name="Neel CHOMAL" userId="S::neel.chomal.2019@mitb.smu.edu.sg::9d910c97-e3c3-4af8-b54d-8bc342af0608" providerId="AD" clId="Web-{BE896184-6B40-4779-89D4-8A43EA457FFF}" dt="2020-04-11T11:47:04.197" v="18" actId="1076"/>
          <ac:picMkLst>
            <pc:docMk/>
            <pc:sldMk cId="2772070871" sldId="327"/>
            <ac:picMk id="3" creationId="{7C6EBED1-A281-410E-AF99-678B9F56CD42}"/>
          </ac:picMkLst>
        </pc:picChg>
      </pc:sldChg>
    </pc:docChg>
  </pc:docChgLst>
  <pc:docChgLst>
    <pc:chgData name="WU Yinxiao" userId="S::yinxiao.wu.2019@mitb.smu.edu.sg::4505910a-9087-4b48-b4f9-18b57b093a40" providerId="AD" clId="Web-{523AC2C4-48E7-4794-B6D9-616C20A36C42}"/>
    <pc:docChg chg="delSld modSld">
      <pc:chgData name="WU Yinxiao" userId="S::yinxiao.wu.2019@mitb.smu.edu.sg::4505910a-9087-4b48-b4f9-18b57b093a40" providerId="AD" clId="Web-{523AC2C4-48E7-4794-B6D9-616C20A36C42}" dt="2020-04-12T11:43:39.489" v="1"/>
      <pc:docMkLst>
        <pc:docMk/>
      </pc:docMkLst>
      <pc:sldChg chg="del">
        <pc:chgData name="WU Yinxiao" userId="S::yinxiao.wu.2019@mitb.smu.edu.sg::4505910a-9087-4b48-b4f9-18b57b093a40" providerId="AD" clId="Web-{523AC2C4-48E7-4794-B6D9-616C20A36C42}" dt="2020-04-12T11:43:39.489" v="1"/>
        <pc:sldMkLst>
          <pc:docMk/>
          <pc:sldMk cId="2165649639" sldId="319"/>
        </pc:sldMkLst>
      </pc:sldChg>
      <pc:sldChg chg="modSp">
        <pc:chgData name="WU Yinxiao" userId="S::yinxiao.wu.2019@mitb.smu.edu.sg::4505910a-9087-4b48-b4f9-18b57b093a40" providerId="AD" clId="Web-{523AC2C4-48E7-4794-B6D9-616C20A36C42}" dt="2020-04-12T11:43:03.911" v="0" actId="1076"/>
        <pc:sldMkLst>
          <pc:docMk/>
          <pc:sldMk cId="2776099084" sldId="320"/>
        </pc:sldMkLst>
        <pc:spChg chg="mod">
          <ac:chgData name="WU Yinxiao" userId="S::yinxiao.wu.2019@mitb.smu.edu.sg::4505910a-9087-4b48-b4f9-18b57b093a40" providerId="AD" clId="Web-{523AC2C4-48E7-4794-B6D9-616C20A36C42}" dt="2020-04-12T11:43:03.911" v="0" actId="1076"/>
          <ac:spMkLst>
            <pc:docMk/>
            <pc:sldMk cId="2776099084" sldId="320"/>
            <ac:spMk id="6" creationId="{E17361F1-5E7E-423C-9D74-16F26E2C2D8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4"/>
        <p:cNvGrpSpPr/>
        <p:nvPr/>
      </p:nvGrpSpPr>
      <p:grpSpPr>
        <a:xfrm>
          <a:off x="0" y="0"/>
          <a:ext cx="0" cy="0"/>
          <a:chOff x="0" y="0"/>
          <a:chExt cx="0" cy="0"/>
        </a:xfrm>
      </p:grpSpPr>
      <p:sp>
        <p:nvSpPr>
          <p:cNvPr id="1035" name="Google Shape;1035;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6" name="Google Shape;103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6" name="Google Shape;111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3" name="Google Shape;112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347979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3" name="Google Shape;112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997484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3" name="Google Shape;112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19835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3" name="Google Shape;112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754249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3" name="Google Shape;112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033251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3" name="Google Shape;112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56464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3" name="Google Shape;112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532533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3" name="Google Shape;112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18904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7" name="Google Shape;133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3" name="Google Shape;112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3" name="Google Shape;112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80516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3" name="Google Shape;112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11111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3" name="Google Shape;112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38209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3" name="Google Shape;112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647552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3" name="Google Shape;112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253476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3" name="Google Shape;112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999804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3" name="Google Shape;112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320440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41"/>
        <p:cNvGrpSpPr/>
        <p:nvPr/>
      </p:nvGrpSpPr>
      <p:grpSpPr>
        <a:xfrm>
          <a:off x="0" y="0"/>
          <a:ext cx="0" cy="0"/>
          <a:chOff x="0" y="0"/>
          <a:chExt cx="0" cy="0"/>
        </a:xfrm>
      </p:grpSpPr>
      <p:sp>
        <p:nvSpPr>
          <p:cNvPr id="1042" name="Google Shape;1042;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043" name="Google Shape;1043;p2"/>
          <p:cNvGrpSpPr/>
          <p:nvPr/>
        </p:nvGrpSpPr>
        <p:grpSpPr>
          <a:xfrm>
            <a:off x="0" y="-7088"/>
            <a:ext cx="8661398" cy="5150588"/>
            <a:chOff x="0" y="-7088"/>
            <a:chExt cx="8661398" cy="5150588"/>
          </a:xfrm>
        </p:grpSpPr>
        <p:sp>
          <p:nvSpPr>
            <p:cNvPr id="1044" name="Google Shape;1044;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046" name="Google Shape;1046;p2"/>
          <p:cNvGrpSpPr/>
          <p:nvPr/>
        </p:nvGrpSpPr>
        <p:grpSpPr>
          <a:xfrm rot="10800000" flipH="1">
            <a:off x="1" y="1090763"/>
            <a:ext cx="8847501" cy="2961974"/>
            <a:chOff x="-8178042" y="-4493254"/>
            <a:chExt cx="19483597" cy="6522736"/>
          </a:xfrm>
        </p:grpSpPr>
        <p:sp>
          <p:nvSpPr>
            <p:cNvPr id="1047" name="Google Shape;1047;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048" name="Google Shape;1048;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049" name="Google Shape;1049;p2"/>
          <p:cNvGrpSpPr/>
          <p:nvPr/>
        </p:nvGrpSpPr>
        <p:grpSpPr>
          <a:xfrm>
            <a:off x="3677236" y="4278349"/>
            <a:ext cx="5480829" cy="432996"/>
            <a:chOff x="5582265" y="4646738"/>
            <a:chExt cx="5480829" cy="432996"/>
          </a:xfrm>
        </p:grpSpPr>
        <p:sp>
          <p:nvSpPr>
            <p:cNvPr id="1050" name="Google Shape;1050;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51" name="Google Shape;1051;p2"/>
            <p:cNvGrpSpPr/>
            <p:nvPr/>
          </p:nvGrpSpPr>
          <p:grpSpPr>
            <a:xfrm flipH="1">
              <a:off x="5585232" y="4646738"/>
              <a:ext cx="5477862" cy="304551"/>
              <a:chOff x="-24158748" y="330075"/>
              <a:chExt cx="30568425" cy="1699506"/>
            </a:xfrm>
          </p:grpSpPr>
          <p:sp>
            <p:nvSpPr>
              <p:cNvPr id="1052" name="Google Shape;1052;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054" name="Google Shape;1054;p2"/>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055"/>
        <p:cNvGrpSpPr/>
        <p:nvPr/>
      </p:nvGrpSpPr>
      <p:grpSpPr>
        <a:xfrm>
          <a:off x="0" y="0"/>
          <a:ext cx="0" cy="0"/>
          <a:chOff x="0" y="0"/>
          <a:chExt cx="0" cy="0"/>
        </a:xfrm>
      </p:grpSpPr>
      <p:grpSp>
        <p:nvGrpSpPr>
          <p:cNvPr id="1056" name="Google Shape;1056;p3"/>
          <p:cNvGrpSpPr/>
          <p:nvPr/>
        </p:nvGrpSpPr>
        <p:grpSpPr>
          <a:xfrm>
            <a:off x="6946842" y="4472723"/>
            <a:ext cx="2202830" cy="670795"/>
            <a:chOff x="5575242" y="4472723"/>
            <a:chExt cx="2202830" cy="670795"/>
          </a:xfrm>
        </p:grpSpPr>
        <p:sp>
          <p:nvSpPr>
            <p:cNvPr id="1057" name="Google Shape;1057;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58" name="Google Shape;1058;p3"/>
            <p:cNvGrpSpPr/>
            <p:nvPr/>
          </p:nvGrpSpPr>
          <p:grpSpPr>
            <a:xfrm flipH="1">
              <a:off x="5734850" y="4472723"/>
              <a:ext cx="2040837" cy="670795"/>
              <a:chOff x="1297954" y="330075"/>
              <a:chExt cx="5169293" cy="1699506"/>
            </a:xfrm>
          </p:grpSpPr>
          <p:sp>
            <p:nvSpPr>
              <p:cNvPr id="1059" name="Google Shape;1059;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1" name="Google Shape;1061;p3"/>
            <p:cNvGrpSpPr/>
            <p:nvPr/>
          </p:nvGrpSpPr>
          <p:grpSpPr>
            <a:xfrm flipH="1">
              <a:off x="5578209" y="4646738"/>
              <a:ext cx="2199863" cy="304563"/>
              <a:chOff x="-5827153" y="330075"/>
              <a:chExt cx="12276019" cy="1699569"/>
            </a:xfrm>
          </p:grpSpPr>
          <p:sp>
            <p:nvSpPr>
              <p:cNvPr id="1062" name="Google Shape;1062;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064" name="Google Shape;1064;p3"/>
          <p:cNvGrpSpPr/>
          <p:nvPr/>
        </p:nvGrpSpPr>
        <p:grpSpPr>
          <a:xfrm>
            <a:off x="-4" y="41"/>
            <a:ext cx="7072430" cy="1327314"/>
            <a:chOff x="-4" y="41"/>
            <a:chExt cx="7072430" cy="1327314"/>
          </a:xfrm>
        </p:grpSpPr>
        <p:sp>
          <p:nvSpPr>
            <p:cNvPr id="1065" name="Google Shape;1065;p3"/>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066" name="Google Shape;1066;p3"/>
            <p:cNvGrpSpPr/>
            <p:nvPr/>
          </p:nvGrpSpPr>
          <p:grpSpPr>
            <a:xfrm rot="10800000" flipH="1">
              <a:off x="3" y="41"/>
              <a:ext cx="6756168" cy="1327314"/>
              <a:chOff x="-2168138" y="330075"/>
              <a:chExt cx="8650663" cy="1699506"/>
            </a:xfrm>
          </p:grpSpPr>
          <p:sp>
            <p:nvSpPr>
              <p:cNvPr id="1067" name="Google Shape;1067;p3"/>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068" name="Google Shape;1068;p3"/>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069" name="Google Shape;1069;p3"/>
            <p:cNvGrpSpPr/>
            <p:nvPr/>
          </p:nvGrpSpPr>
          <p:grpSpPr>
            <a:xfrm rot="10800000" flipH="1">
              <a:off x="-4" y="381008"/>
              <a:ext cx="7072430" cy="771743"/>
              <a:chOff x="-9092084" y="330075"/>
              <a:chExt cx="15574609" cy="1699501"/>
            </a:xfrm>
          </p:grpSpPr>
          <p:sp>
            <p:nvSpPr>
              <p:cNvPr id="1070" name="Google Shape;1070;p3"/>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071" name="Google Shape;1071;p3"/>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sp>
        <p:nvSpPr>
          <p:cNvPr id="1072" name="Google Shape;1072;p3"/>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000"/>
              <a:buNone/>
              <a:defRPr/>
            </a:lvl2pPr>
            <a:lvl3pPr lvl="2" algn="l" rtl="0">
              <a:lnSpc>
                <a:spcPct val="100000"/>
              </a:lnSpc>
              <a:spcBef>
                <a:spcPts val="0"/>
              </a:spcBef>
              <a:spcAft>
                <a:spcPts val="0"/>
              </a:spcAft>
              <a:buSzPts val="2000"/>
              <a:buNone/>
              <a:defRPr/>
            </a:lvl3pPr>
            <a:lvl4pPr lvl="3" algn="l" rtl="0">
              <a:lnSpc>
                <a:spcPct val="100000"/>
              </a:lnSpc>
              <a:spcBef>
                <a:spcPts val="0"/>
              </a:spcBef>
              <a:spcAft>
                <a:spcPts val="0"/>
              </a:spcAft>
              <a:buSzPts val="2000"/>
              <a:buNone/>
              <a:defRPr/>
            </a:lvl4pPr>
            <a:lvl5pPr lvl="4" algn="l" rtl="0">
              <a:lnSpc>
                <a:spcPct val="100000"/>
              </a:lnSpc>
              <a:spcBef>
                <a:spcPts val="0"/>
              </a:spcBef>
              <a:spcAft>
                <a:spcPts val="0"/>
              </a:spcAft>
              <a:buSzPts val="2000"/>
              <a:buNone/>
              <a:defRPr/>
            </a:lvl5pPr>
            <a:lvl6pPr lvl="5" algn="l" rtl="0">
              <a:lnSpc>
                <a:spcPct val="100000"/>
              </a:lnSpc>
              <a:spcBef>
                <a:spcPts val="0"/>
              </a:spcBef>
              <a:spcAft>
                <a:spcPts val="0"/>
              </a:spcAft>
              <a:buSzPts val="2000"/>
              <a:buNone/>
              <a:defRPr/>
            </a:lvl6pPr>
            <a:lvl7pPr lvl="6" algn="l" rtl="0">
              <a:lnSpc>
                <a:spcPct val="100000"/>
              </a:lnSpc>
              <a:spcBef>
                <a:spcPts val="0"/>
              </a:spcBef>
              <a:spcAft>
                <a:spcPts val="0"/>
              </a:spcAft>
              <a:buSzPts val="2000"/>
              <a:buNone/>
              <a:defRPr/>
            </a:lvl7pPr>
            <a:lvl8pPr lvl="7" algn="l" rtl="0">
              <a:lnSpc>
                <a:spcPct val="100000"/>
              </a:lnSpc>
              <a:spcBef>
                <a:spcPts val="0"/>
              </a:spcBef>
              <a:spcAft>
                <a:spcPts val="0"/>
              </a:spcAft>
              <a:buSzPts val="2000"/>
              <a:buNone/>
              <a:defRPr/>
            </a:lvl8pPr>
            <a:lvl9pPr lvl="8" algn="l" rtl="0">
              <a:lnSpc>
                <a:spcPct val="100000"/>
              </a:lnSpc>
              <a:spcBef>
                <a:spcPts val="0"/>
              </a:spcBef>
              <a:spcAft>
                <a:spcPts val="0"/>
              </a:spcAft>
              <a:buSzPts val="2000"/>
              <a:buNone/>
              <a:defRPr/>
            </a:lvl9pPr>
          </a:lstStyle>
          <a:p>
            <a:endParaRPr/>
          </a:p>
        </p:txBody>
      </p:sp>
      <p:sp>
        <p:nvSpPr>
          <p:cNvPr id="1073" name="Google Shape;1073;p3"/>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lgn="l" rtl="0">
              <a:lnSpc>
                <a:spcPct val="100000"/>
              </a:lnSpc>
              <a:spcBef>
                <a:spcPts val="600"/>
              </a:spcBef>
              <a:spcAft>
                <a:spcPts val="0"/>
              </a:spcAft>
              <a:buSzPts val="2400"/>
              <a:buChar char="▰"/>
              <a:defRPr/>
            </a:lvl1pPr>
            <a:lvl2pPr marL="914400" lvl="1" indent="-381000" algn="l" rtl="0">
              <a:lnSpc>
                <a:spcPct val="100000"/>
              </a:lnSpc>
              <a:spcBef>
                <a:spcPts val="1000"/>
              </a:spcBef>
              <a:spcAft>
                <a:spcPts val="0"/>
              </a:spcAft>
              <a:buSzPts val="2400"/>
              <a:buChar char="▻"/>
              <a:defRPr/>
            </a:lvl2pPr>
            <a:lvl3pPr marL="1371600" lvl="2" indent="-381000" algn="l" rtl="0">
              <a:lnSpc>
                <a:spcPct val="100000"/>
              </a:lnSpc>
              <a:spcBef>
                <a:spcPts val="1000"/>
              </a:spcBef>
              <a:spcAft>
                <a:spcPts val="0"/>
              </a:spcAft>
              <a:buSzPts val="2400"/>
              <a:buChar char="▻"/>
              <a:defRPr/>
            </a:lvl3pPr>
            <a:lvl4pPr marL="1828800" lvl="3" indent="-381000" algn="l" rtl="0">
              <a:lnSpc>
                <a:spcPct val="100000"/>
              </a:lnSpc>
              <a:spcBef>
                <a:spcPts val="1000"/>
              </a:spcBef>
              <a:spcAft>
                <a:spcPts val="0"/>
              </a:spcAft>
              <a:buSzPts val="2400"/>
              <a:buChar char="▻"/>
              <a:defRPr/>
            </a:lvl4pPr>
            <a:lvl5pPr marL="2286000" lvl="4" indent="-381000" algn="l" rtl="0">
              <a:lnSpc>
                <a:spcPct val="100000"/>
              </a:lnSpc>
              <a:spcBef>
                <a:spcPts val="1000"/>
              </a:spcBef>
              <a:spcAft>
                <a:spcPts val="0"/>
              </a:spcAft>
              <a:buSzPts val="2400"/>
              <a:buChar char="▻"/>
              <a:defRPr/>
            </a:lvl5pPr>
            <a:lvl6pPr marL="2743200" lvl="5" indent="-381000" algn="l" rtl="0">
              <a:lnSpc>
                <a:spcPct val="100000"/>
              </a:lnSpc>
              <a:spcBef>
                <a:spcPts val="1000"/>
              </a:spcBef>
              <a:spcAft>
                <a:spcPts val="0"/>
              </a:spcAft>
              <a:buSzPts val="2400"/>
              <a:buChar char="▻"/>
              <a:defRPr/>
            </a:lvl6pPr>
            <a:lvl7pPr marL="3200400" lvl="6" indent="-381000" algn="l" rtl="0">
              <a:lnSpc>
                <a:spcPct val="100000"/>
              </a:lnSpc>
              <a:spcBef>
                <a:spcPts val="1000"/>
              </a:spcBef>
              <a:spcAft>
                <a:spcPts val="0"/>
              </a:spcAft>
              <a:buSzPts val="2400"/>
              <a:buChar char="▻"/>
              <a:defRPr/>
            </a:lvl7pPr>
            <a:lvl8pPr marL="3657600" lvl="7" indent="-381000" algn="l" rtl="0">
              <a:lnSpc>
                <a:spcPct val="100000"/>
              </a:lnSpc>
              <a:spcBef>
                <a:spcPts val="1000"/>
              </a:spcBef>
              <a:spcAft>
                <a:spcPts val="0"/>
              </a:spcAft>
              <a:buSzPts val="2400"/>
              <a:buChar char="▻"/>
              <a:defRPr/>
            </a:lvl8pPr>
            <a:lvl9pPr marL="4114800" lvl="8" indent="-381000" algn="l" rtl="0">
              <a:lnSpc>
                <a:spcPct val="100000"/>
              </a:lnSpc>
              <a:spcBef>
                <a:spcPts val="1000"/>
              </a:spcBef>
              <a:spcAft>
                <a:spcPts val="1000"/>
              </a:spcAft>
              <a:buSzPts val="2400"/>
              <a:buChar char="▻"/>
              <a:defRPr/>
            </a:lvl9pPr>
          </a:lstStyle>
          <a:p>
            <a:endParaRPr/>
          </a:p>
        </p:txBody>
      </p:sp>
      <p:sp>
        <p:nvSpPr>
          <p:cNvPr id="1074" name="Google Shape;1074;p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6"/>
        <p:cNvGrpSpPr/>
        <p:nvPr/>
      </p:nvGrpSpPr>
      <p:grpSpPr>
        <a:xfrm>
          <a:off x="0" y="0"/>
          <a:ext cx="0" cy="0"/>
          <a:chOff x="0" y="0"/>
          <a:chExt cx="0" cy="0"/>
        </a:xfrm>
      </p:grpSpPr>
      <p:grpSp>
        <p:nvGrpSpPr>
          <p:cNvPr id="1097" name="Google Shape;1097;p5"/>
          <p:cNvGrpSpPr/>
          <p:nvPr/>
        </p:nvGrpSpPr>
        <p:grpSpPr>
          <a:xfrm rot="10800000">
            <a:off x="-8" y="-2"/>
            <a:ext cx="2202830" cy="670795"/>
            <a:chOff x="5575242" y="4472723"/>
            <a:chExt cx="2202830" cy="670795"/>
          </a:xfrm>
        </p:grpSpPr>
        <p:sp>
          <p:nvSpPr>
            <p:cNvPr id="1098" name="Google Shape;1098;p5"/>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9" name="Google Shape;1099;p5"/>
            <p:cNvGrpSpPr/>
            <p:nvPr/>
          </p:nvGrpSpPr>
          <p:grpSpPr>
            <a:xfrm flipH="1">
              <a:off x="5734850" y="4472723"/>
              <a:ext cx="2040837" cy="670795"/>
              <a:chOff x="1297954" y="330075"/>
              <a:chExt cx="5169293" cy="1699506"/>
            </a:xfrm>
          </p:grpSpPr>
          <p:sp>
            <p:nvSpPr>
              <p:cNvPr id="1100" name="Google Shape;1100;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2" name="Google Shape;1102;p5"/>
            <p:cNvGrpSpPr/>
            <p:nvPr/>
          </p:nvGrpSpPr>
          <p:grpSpPr>
            <a:xfrm flipH="1">
              <a:off x="5578209" y="4646738"/>
              <a:ext cx="2199863" cy="304563"/>
              <a:chOff x="-5827153" y="330075"/>
              <a:chExt cx="12276019" cy="1699569"/>
            </a:xfrm>
          </p:grpSpPr>
          <p:sp>
            <p:nvSpPr>
              <p:cNvPr id="1103" name="Google Shape;1103;p5"/>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5"/>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105" name="Google Shape;1105;p5"/>
          <p:cNvGrpSpPr/>
          <p:nvPr/>
        </p:nvGrpSpPr>
        <p:grpSpPr>
          <a:xfrm>
            <a:off x="6946842" y="4472723"/>
            <a:ext cx="2202830" cy="670795"/>
            <a:chOff x="5575242" y="4472723"/>
            <a:chExt cx="2202830" cy="670795"/>
          </a:xfrm>
        </p:grpSpPr>
        <p:sp>
          <p:nvSpPr>
            <p:cNvPr id="1106" name="Google Shape;1106;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07" name="Google Shape;1107;p5"/>
            <p:cNvGrpSpPr/>
            <p:nvPr/>
          </p:nvGrpSpPr>
          <p:grpSpPr>
            <a:xfrm flipH="1">
              <a:off x="5734850" y="4472723"/>
              <a:ext cx="2040837" cy="670795"/>
              <a:chOff x="1297954" y="330075"/>
              <a:chExt cx="5169293" cy="1699506"/>
            </a:xfrm>
          </p:grpSpPr>
          <p:sp>
            <p:nvSpPr>
              <p:cNvPr id="1108" name="Google Shape;1108;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0" name="Google Shape;1110;p5"/>
            <p:cNvGrpSpPr/>
            <p:nvPr/>
          </p:nvGrpSpPr>
          <p:grpSpPr>
            <a:xfrm flipH="1">
              <a:off x="5578209" y="4646738"/>
              <a:ext cx="2199863" cy="304563"/>
              <a:chOff x="-5827153" y="330075"/>
              <a:chExt cx="12276019" cy="1699569"/>
            </a:xfrm>
          </p:grpSpPr>
          <p:sp>
            <p:nvSpPr>
              <p:cNvPr id="1111" name="Google Shape;1111;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113" name="Google Shape;1113;p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7"/>
        <p:cNvGrpSpPr/>
        <p:nvPr/>
      </p:nvGrpSpPr>
      <p:grpSpPr>
        <a:xfrm>
          <a:off x="0" y="0"/>
          <a:ext cx="0" cy="0"/>
          <a:chOff x="0" y="0"/>
          <a:chExt cx="0" cy="0"/>
        </a:xfrm>
      </p:grpSpPr>
      <p:sp>
        <p:nvSpPr>
          <p:cNvPr id="1038" name="Google Shape;1038;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endParaRPr/>
          </a:p>
        </p:txBody>
      </p:sp>
      <p:sp>
        <p:nvSpPr>
          <p:cNvPr id="1039" name="Google Shape;1039;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endParaRPr/>
          </a:p>
        </p:txBody>
      </p:sp>
      <p:sp>
        <p:nvSpPr>
          <p:cNvPr id="1040" name="Google Shape;1040;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austinreese/trump-tweet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hyperlink" Target="https://www.treasury.gov/resource-center/data-chart-center/interest-rates/pages/textview.aspx?data=yiel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6"/>
          <p:cNvSpPr txBox="1">
            <a:spLocks noGrp="1"/>
          </p:cNvSpPr>
          <p:nvPr>
            <p:ph type="ctrTitle"/>
          </p:nvPr>
        </p:nvSpPr>
        <p:spPr>
          <a:xfrm>
            <a:off x="3040380" y="1090748"/>
            <a:ext cx="2852858" cy="296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a:t>Trump </a:t>
            </a:r>
            <a:br>
              <a:rPr lang="en-US"/>
            </a:br>
            <a:r>
              <a:rPr lang="en-US"/>
              <a:t>Twitter </a:t>
            </a:r>
            <a:br>
              <a:rPr lang="en-US"/>
            </a:br>
            <a:r>
              <a:rPr lang="en-US"/>
              <a:t>Analysis</a:t>
            </a:r>
            <a:endParaRPr/>
          </a:p>
        </p:txBody>
      </p:sp>
      <p:sp>
        <p:nvSpPr>
          <p:cNvPr id="1120" name="Google Shape;1120;p6"/>
          <p:cNvSpPr txBox="1"/>
          <p:nvPr/>
        </p:nvSpPr>
        <p:spPr>
          <a:xfrm>
            <a:off x="5417820" y="4540101"/>
            <a:ext cx="399189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a:solidFill>
                  <a:srgbClr val="000000"/>
                </a:solidFill>
                <a:latin typeface="Arial"/>
                <a:ea typeface="Arial"/>
                <a:cs typeface="Arial"/>
                <a:sym typeface="Arial"/>
              </a:rPr>
              <a:t>ISSS617: Python for Data Science</a:t>
            </a:r>
            <a:endParaRPr sz="1600" dirty="0"/>
          </a:p>
          <a:p>
            <a:pPr marL="0" marR="0" lvl="0" indent="0" algn="l" rtl="0">
              <a:lnSpc>
                <a:spcPct val="100000"/>
              </a:lnSpc>
              <a:spcBef>
                <a:spcPts val="0"/>
              </a:spcBef>
              <a:spcAft>
                <a:spcPts val="0"/>
              </a:spcAft>
              <a:buNone/>
            </a:pPr>
            <a:r>
              <a:rPr lang="en-US" sz="1600" b="1" i="0" u="none" strike="noStrike" cap="none" dirty="0">
                <a:solidFill>
                  <a:srgbClr val="000000"/>
                </a:solidFill>
                <a:latin typeface="Arial"/>
                <a:ea typeface="Arial"/>
                <a:cs typeface="Arial"/>
                <a:sym typeface="Arial"/>
              </a:rPr>
              <a:t>Group </a:t>
            </a:r>
            <a:r>
              <a:rPr lang="en-US" sz="1600" b="1" dirty="0"/>
              <a:t>6</a:t>
            </a:r>
            <a:endParaRPr sz="1600" b="1" i="0" u="none" strike="noStrike" cap="none" dirty="0">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04FAB0E0-DD68-9F45-85F2-825B0367B8DA}"/>
              </a:ext>
            </a:extLst>
          </p:cNvPr>
          <p:cNvPicPr>
            <a:picLocks noChangeAspect="1"/>
          </p:cNvPicPr>
          <p:nvPr/>
        </p:nvPicPr>
        <p:blipFill rotWithShape="1">
          <a:blip r:embed="rId3"/>
          <a:srcRect l="19778" r="32063"/>
          <a:stretch/>
        </p:blipFill>
        <p:spPr>
          <a:xfrm>
            <a:off x="0" y="1090749"/>
            <a:ext cx="2852858" cy="29618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Data Preprocessing</a:t>
            </a:r>
            <a:endParaRPr/>
          </a:p>
        </p:txBody>
      </p:sp>
      <p:sp>
        <p:nvSpPr>
          <p:cNvPr id="1126" name="Google Shape;1126;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grpSp>
        <p:nvGrpSpPr>
          <p:cNvPr id="1127" name="Google Shape;1127;p7"/>
          <p:cNvGrpSpPr/>
          <p:nvPr/>
        </p:nvGrpSpPr>
        <p:grpSpPr>
          <a:xfrm>
            <a:off x="282215" y="590917"/>
            <a:ext cx="369505" cy="369505"/>
            <a:chOff x="2594050" y="1631825"/>
            <a:chExt cx="439625" cy="439625"/>
          </a:xfrm>
        </p:grpSpPr>
        <p:sp>
          <p:nvSpPr>
            <p:cNvPr id="1128" name="Google Shape;1128;p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7"/>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2" name="Google Shape;1132;p7"/>
          <p:cNvSpPr txBox="1">
            <a:spLocks noGrp="1"/>
          </p:cNvSpPr>
          <p:nvPr>
            <p:ph type="body" idx="1"/>
          </p:nvPr>
        </p:nvSpPr>
        <p:spPr>
          <a:xfrm>
            <a:off x="87905" y="1354545"/>
            <a:ext cx="5353790" cy="2986673"/>
          </a:xfrm>
          <a:prstGeom prst="rect">
            <a:avLst/>
          </a:prstGeom>
          <a:noFill/>
          <a:ln>
            <a:noFill/>
          </a:ln>
        </p:spPr>
        <p:txBody>
          <a:bodyPr spcFirstLastPara="1" wrap="square" lIns="91425" tIns="91425" rIns="91425" bIns="91425" anchor="ctr" anchorCtr="0">
            <a:noAutofit/>
          </a:bodyPr>
          <a:lstStyle/>
          <a:p>
            <a:pPr marL="571500" indent="-342900">
              <a:lnSpc>
                <a:spcPct val="150000"/>
              </a:lnSpc>
            </a:pPr>
            <a:r>
              <a:rPr lang="en-US" sz="2000"/>
              <a:t>    Removing Hyperlinks</a:t>
            </a:r>
          </a:p>
          <a:p>
            <a:pPr marL="571500" indent="-342900">
              <a:lnSpc>
                <a:spcPct val="150000"/>
              </a:lnSpc>
            </a:pPr>
            <a:r>
              <a:rPr lang="en-US" sz="2000"/>
              <a:t>    Removing Punctuations</a:t>
            </a:r>
          </a:p>
          <a:p>
            <a:pPr marL="571500" indent="-342900">
              <a:lnSpc>
                <a:spcPct val="150000"/>
              </a:lnSpc>
            </a:pPr>
            <a:r>
              <a:rPr lang="en-US" sz="2000"/>
              <a:t>    Converting to Lowercase</a:t>
            </a:r>
          </a:p>
          <a:p>
            <a:pPr marL="571500" indent="-342900">
              <a:lnSpc>
                <a:spcPct val="150000"/>
              </a:lnSpc>
            </a:pPr>
            <a:r>
              <a:rPr lang="en-US" sz="2000"/>
              <a:t>    Removing </a:t>
            </a:r>
            <a:r>
              <a:rPr lang="en-US" sz="2000" err="1"/>
              <a:t>Stopwords</a:t>
            </a:r>
            <a:endParaRPr lang="en-US" sz="2000"/>
          </a:p>
          <a:p>
            <a:pPr marL="571500" indent="-342900">
              <a:lnSpc>
                <a:spcPct val="150000"/>
              </a:lnSpc>
            </a:pPr>
            <a:r>
              <a:rPr lang="en-US" sz="2000"/>
              <a:t>    Word Net Lemmatization</a:t>
            </a:r>
            <a:endParaRPr sz="2000"/>
          </a:p>
        </p:txBody>
      </p:sp>
      <p:pic>
        <p:nvPicPr>
          <p:cNvPr id="5" name="Picture 4">
            <a:extLst>
              <a:ext uri="{FF2B5EF4-FFF2-40B4-BE49-F238E27FC236}">
                <a16:creationId xmlns:a16="http://schemas.microsoft.com/office/drawing/2014/main" id="{7276D69E-6DA7-E742-A71F-BB5B19B9D382}"/>
              </a:ext>
            </a:extLst>
          </p:cNvPr>
          <p:cNvPicPr>
            <a:picLocks noChangeAspect="1"/>
          </p:cNvPicPr>
          <p:nvPr/>
        </p:nvPicPr>
        <p:blipFill>
          <a:blip r:embed="rId3"/>
          <a:stretch>
            <a:fillRect/>
          </a:stretch>
        </p:blipFill>
        <p:spPr>
          <a:xfrm>
            <a:off x="4152625" y="1552898"/>
            <a:ext cx="4829384" cy="2788320"/>
          </a:xfrm>
          <a:prstGeom prst="rect">
            <a:avLst/>
          </a:prstGeom>
        </p:spPr>
      </p:pic>
    </p:spTree>
    <p:extLst>
      <p:ext uri="{BB962C8B-B14F-4D97-AF65-F5344CB8AC3E}">
        <p14:creationId xmlns:p14="http://schemas.microsoft.com/office/powerpoint/2010/main" val="543982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71C63-E921-4049-8F61-9B13BD2089BE}"/>
              </a:ext>
            </a:extLst>
          </p:cNvPr>
          <p:cNvSpPr>
            <a:spLocks noGrp="1"/>
          </p:cNvSpPr>
          <p:nvPr>
            <p:ph type="title"/>
          </p:nvPr>
        </p:nvSpPr>
        <p:spPr/>
        <p:txBody>
          <a:bodyPr/>
          <a:lstStyle/>
          <a:p>
            <a:r>
              <a:rPr lang="en-US"/>
              <a:t>Topic Modelling – Top 10 Words</a:t>
            </a:r>
          </a:p>
        </p:txBody>
      </p:sp>
      <p:sp>
        <p:nvSpPr>
          <p:cNvPr id="3" name="Text Placeholder 2">
            <a:extLst>
              <a:ext uri="{FF2B5EF4-FFF2-40B4-BE49-F238E27FC236}">
                <a16:creationId xmlns:a16="http://schemas.microsoft.com/office/drawing/2014/main" id="{C57EA3F3-2654-4F7D-B540-FA64F56643B8}"/>
              </a:ext>
            </a:extLst>
          </p:cNvPr>
          <p:cNvSpPr>
            <a:spLocks noGrp="1"/>
          </p:cNvSpPr>
          <p:nvPr>
            <p:ph type="body" idx="1"/>
          </p:nvPr>
        </p:nvSpPr>
        <p:spPr>
          <a:xfrm>
            <a:off x="64767" y="1495990"/>
            <a:ext cx="3406264" cy="3145500"/>
          </a:xfrm>
        </p:spPr>
        <p:txBody>
          <a:bodyPr/>
          <a:lstStyle/>
          <a:p>
            <a:pPr marL="76200" indent="0">
              <a:buNone/>
            </a:pPr>
            <a:r>
              <a:rPr lang="en-US" sz="1800"/>
              <a:t>Top 10 2009-2016</a:t>
            </a:r>
          </a:p>
          <a:p>
            <a:pPr marL="419100" indent="-342900">
              <a:buAutoNum type="arabicPeriod"/>
            </a:pPr>
            <a:r>
              <a:rPr lang="en-US" sz="1400"/>
              <a:t>President </a:t>
            </a:r>
          </a:p>
          <a:p>
            <a:pPr marL="419100" indent="-342900">
              <a:buAutoNum type="arabicPeriod"/>
            </a:pPr>
            <a:r>
              <a:rPr lang="en-US" sz="1400" b="1"/>
              <a:t>People (140 times/year)</a:t>
            </a:r>
            <a:endParaRPr lang="en-US"/>
          </a:p>
          <a:p>
            <a:pPr marL="419100" indent="-342900">
              <a:buAutoNum type="arabicPeriod"/>
            </a:pPr>
            <a:r>
              <a:rPr lang="en-US" sz="1400"/>
              <a:t>America</a:t>
            </a:r>
          </a:p>
          <a:p>
            <a:pPr marL="419100" indent="-342900">
              <a:buAutoNum type="arabicPeriod"/>
            </a:pPr>
            <a:r>
              <a:rPr lang="en-US" sz="1400"/>
              <a:t>Run</a:t>
            </a:r>
          </a:p>
          <a:p>
            <a:pPr marL="419100" indent="-342900">
              <a:buAutoNum type="arabicPeriod"/>
            </a:pPr>
            <a:r>
              <a:rPr lang="en-US" sz="1400"/>
              <a:t>Country</a:t>
            </a:r>
          </a:p>
          <a:p>
            <a:pPr marL="419100" indent="-342900">
              <a:buAutoNum type="arabicPeriod"/>
            </a:pPr>
            <a:r>
              <a:rPr lang="en-US" sz="1400" err="1"/>
              <a:t>Barackobama</a:t>
            </a:r>
            <a:endParaRPr lang="en-US" sz="1400"/>
          </a:p>
          <a:p>
            <a:pPr marL="419100" indent="-342900">
              <a:buAutoNum type="arabicPeriod"/>
            </a:pPr>
            <a:r>
              <a:rPr lang="en-US" sz="1400" b="1"/>
              <a:t>Job (114 times/year)</a:t>
            </a:r>
          </a:p>
          <a:p>
            <a:pPr marL="419100" indent="-342900">
              <a:buAutoNum type="arabicPeriod"/>
            </a:pPr>
            <a:r>
              <a:rPr lang="en-US" sz="1400"/>
              <a:t>Love</a:t>
            </a:r>
          </a:p>
          <a:p>
            <a:pPr marL="419100" indent="-342900">
              <a:buAutoNum type="arabicPeriod"/>
            </a:pPr>
            <a:r>
              <a:rPr lang="en-US" sz="1400"/>
              <a:t>True</a:t>
            </a:r>
          </a:p>
        </p:txBody>
      </p:sp>
      <p:sp>
        <p:nvSpPr>
          <p:cNvPr id="4" name="Slide Number Placeholder 3">
            <a:extLst>
              <a:ext uri="{FF2B5EF4-FFF2-40B4-BE49-F238E27FC236}">
                <a16:creationId xmlns:a16="http://schemas.microsoft.com/office/drawing/2014/main" id="{7471548C-295F-4172-8DC8-6ECAA8AA7D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11</a:t>
            </a:fld>
            <a:endParaRPr lang="en-US"/>
          </a:p>
        </p:txBody>
      </p:sp>
      <p:sp>
        <p:nvSpPr>
          <p:cNvPr id="6" name="Text Placeholder 2">
            <a:extLst>
              <a:ext uri="{FF2B5EF4-FFF2-40B4-BE49-F238E27FC236}">
                <a16:creationId xmlns:a16="http://schemas.microsoft.com/office/drawing/2014/main" id="{E17361F1-5E7E-423C-9D74-16F26E2C2D88}"/>
              </a:ext>
            </a:extLst>
          </p:cNvPr>
          <p:cNvSpPr txBox="1">
            <a:spLocks/>
          </p:cNvSpPr>
          <p:nvPr/>
        </p:nvSpPr>
        <p:spPr>
          <a:xfrm>
            <a:off x="2512536" y="1517225"/>
            <a:ext cx="3406264" cy="36326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76200" indent="0">
              <a:buNone/>
            </a:pPr>
            <a:r>
              <a:rPr lang="en-US" sz="1800"/>
              <a:t>Top 10 2017-2020</a:t>
            </a:r>
            <a:endParaRPr lang="en-US" err="1"/>
          </a:p>
          <a:p>
            <a:pPr marL="419100" indent="-342900">
              <a:buAutoNum type="arabicPeriod"/>
            </a:pPr>
            <a:r>
              <a:rPr lang="en-US" sz="1400" b="1">
                <a:solidFill>
                  <a:srgbClr val="10C23F"/>
                </a:solidFill>
              </a:rPr>
              <a:t>People (266 times/year)</a:t>
            </a:r>
          </a:p>
          <a:p>
            <a:pPr marL="419100" indent="-342900">
              <a:buAutoNum type="arabicPeriod"/>
            </a:pPr>
            <a:r>
              <a:rPr lang="en-US" sz="1400">
                <a:solidFill>
                  <a:schemeClr val="tx1"/>
                </a:solidFill>
              </a:rPr>
              <a:t>Democrat </a:t>
            </a:r>
          </a:p>
          <a:p>
            <a:pPr marL="419100" indent="-342900">
              <a:buAutoNum type="arabicPeriod"/>
            </a:pPr>
            <a:r>
              <a:rPr lang="en-US" sz="1400">
                <a:solidFill>
                  <a:schemeClr val="tx1"/>
                </a:solidFill>
              </a:rPr>
              <a:t>President</a:t>
            </a:r>
          </a:p>
          <a:p>
            <a:pPr marL="419100" indent="-342900">
              <a:buAutoNum type="arabicPeriod"/>
            </a:pPr>
            <a:r>
              <a:rPr lang="en-US" sz="1400">
                <a:solidFill>
                  <a:schemeClr val="tx1"/>
                </a:solidFill>
              </a:rPr>
              <a:t>Country</a:t>
            </a:r>
          </a:p>
          <a:p>
            <a:pPr marL="419100" indent="-342900">
              <a:buAutoNum type="arabicPeriod"/>
            </a:pPr>
            <a:r>
              <a:rPr lang="en-US" sz="1400">
                <a:solidFill>
                  <a:schemeClr val="tx1"/>
                </a:solidFill>
              </a:rPr>
              <a:t>News</a:t>
            </a:r>
          </a:p>
          <a:p>
            <a:pPr marL="419100" indent="-342900">
              <a:buAutoNum type="arabicPeriod"/>
            </a:pPr>
            <a:r>
              <a:rPr lang="en-US" sz="1400" b="1">
                <a:solidFill>
                  <a:srgbClr val="10C23F"/>
                </a:solidFill>
              </a:rPr>
              <a:t>Job (200 times/year)</a:t>
            </a:r>
          </a:p>
          <a:p>
            <a:pPr marL="419100" indent="-342900">
              <a:buAutoNum type="arabicPeriod"/>
            </a:pPr>
            <a:r>
              <a:rPr lang="en-US" sz="1400" b="1">
                <a:solidFill>
                  <a:srgbClr val="10C23F"/>
                </a:solidFill>
              </a:rPr>
              <a:t>Border (200 times/year)</a:t>
            </a:r>
          </a:p>
          <a:p>
            <a:pPr marL="419100" indent="-342900">
              <a:buAutoNum type="arabicPeriod"/>
            </a:pPr>
            <a:r>
              <a:rPr lang="en-US" sz="1400">
                <a:solidFill>
                  <a:schemeClr val="tx1"/>
                </a:solidFill>
              </a:rPr>
              <a:t>Fake</a:t>
            </a:r>
          </a:p>
          <a:p>
            <a:pPr marL="419100" indent="-342900">
              <a:buAutoNum type="arabicPeriod"/>
            </a:pPr>
            <a:r>
              <a:rPr lang="en-US" sz="1400">
                <a:solidFill>
                  <a:schemeClr val="tx1"/>
                </a:solidFill>
              </a:rPr>
              <a:t>Status</a:t>
            </a:r>
          </a:p>
          <a:p>
            <a:pPr marL="419100" indent="-342900">
              <a:buAutoNum type="arabicPeriod"/>
            </a:pPr>
            <a:r>
              <a:rPr lang="en-US" sz="1400">
                <a:solidFill>
                  <a:schemeClr val="tx1"/>
                </a:solidFill>
              </a:rPr>
              <a:t>American</a:t>
            </a:r>
          </a:p>
          <a:p>
            <a:pPr marL="76200" indent="0">
              <a:buNone/>
            </a:pPr>
            <a:endParaRPr lang="en-US" sz="1400"/>
          </a:p>
        </p:txBody>
      </p:sp>
      <p:pic>
        <p:nvPicPr>
          <p:cNvPr id="7" name="Picture 7" descr="A screenshot of a cell phone&#10;&#10;Description generated with high confidence">
            <a:extLst>
              <a:ext uri="{FF2B5EF4-FFF2-40B4-BE49-F238E27FC236}">
                <a16:creationId xmlns:a16="http://schemas.microsoft.com/office/drawing/2014/main" id="{F8C7BB07-42AF-4DAF-A712-E5138499003F}"/>
              </a:ext>
            </a:extLst>
          </p:cNvPr>
          <p:cNvPicPr>
            <a:picLocks noChangeAspect="1"/>
          </p:cNvPicPr>
          <p:nvPr/>
        </p:nvPicPr>
        <p:blipFill>
          <a:blip r:embed="rId2"/>
          <a:stretch>
            <a:fillRect/>
          </a:stretch>
        </p:blipFill>
        <p:spPr>
          <a:xfrm>
            <a:off x="5533244" y="3028759"/>
            <a:ext cx="3277224" cy="2168335"/>
          </a:xfrm>
          <a:prstGeom prst="rect">
            <a:avLst/>
          </a:prstGeom>
        </p:spPr>
      </p:pic>
      <p:pic>
        <p:nvPicPr>
          <p:cNvPr id="9" name="Picture 9" descr="A screenshot of a cell phone&#10;&#10;Description generated with high confidence">
            <a:extLst>
              <a:ext uri="{FF2B5EF4-FFF2-40B4-BE49-F238E27FC236}">
                <a16:creationId xmlns:a16="http://schemas.microsoft.com/office/drawing/2014/main" id="{504C3BF0-CC9E-483A-8BEA-763EF16DA096}"/>
              </a:ext>
            </a:extLst>
          </p:cNvPr>
          <p:cNvPicPr>
            <a:picLocks noChangeAspect="1"/>
          </p:cNvPicPr>
          <p:nvPr/>
        </p:nvPicPr>
        <p:blipFill>
          <a:blip r:embed="rId3"/>
          <a:stretch>
            <a:fillRect/>
          </a:stretch>
        </p:blipFill>
        <p:spPr>
          <a:xfrm>
            <a:off x="5533244" y="1086491"/>
            <a:ext cx="3305329" cy="2249115"/>
          </a:xfrm>
          <a:prstGeom prst="rect">
            <a:avLst/>
          </a:prstGeom>
        </p:spPr>
      </p:pic>
    </p:spTree>
    <p:extLst>
      <p:ext uri="{BB962C8B-B14F-4D97-AF65-F5344CB8AC3E}">
        <p14:creationId xmlns:p14="http://schemas.microsoft.com/office/powerpoint/2010/main" val="2776099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F4895-D5B5-4568-966B-3B6876E912DE}"/>
              </a:ext>
            </a:extLst>
          </p:cNvPr>
          <p:cNvSpPr>
            <a:spLocks noGrp="1"/>
          </p:cNvSpPr>
          <p:nvPr>
            <p:ph type="title"/>
          </p:nvPr>
        </p:nvSpPr>
        <p:spPr/>
        <p:txBody>
          <a:bodyPr/>
          <a:lstStyle/>
          <a:p>
            <a:r>
              <a:rPr lang="en-US"/>
              <a:t>Topic Modeling – Major Topics before 2017</a:t>
            </a:r>
          </a:p>
        </p:txBody>
      </p:sp>
      <p:sp>
        <p:nvSpPr>
          <p:cNvPr id="4" name="Slide Number Placeholder 3">
            <a:extLst>
              <a:ext uri="{FF2B5EF4-FFF2-40B4-BE49-F238E27FC236}">
                <a16:creationId xmlns:a16="http://schemas.microsoft.com/office/drawing/2014/main" id="{F83FDF02-E790-409D-B86A-68BFBE48D4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12</a:t>
            </a:fld>
            <a:endParaRPr lang="en-US"/>
          </a:p>
        </p:txBody>
      </p:sp>
      <p:sp>
        <p:nvSpPr>
          <p:cNvPr id="12" name="Text Placeholder 2">
            <a:extLst>
              <a:ext uri="{FF2B5EF4-FFF2-40B4-BE49-F238E27FC236}">
                <a16:creationId xmlns:a16="http://schemas.microsoft.com/office/drawing/2014/main" id="{46B0B826-D8DE-478D-94A4-F08E5DE2D303}"/>
              </a:ext>
            </a:extLst>
          </p:cNvPr>
          <p:cNvSpPr txBox="1">
            <a:spLocks/>
          </p:cNvSpPr>
          <p:nvPr/>
        </p:nvSpPr>
        <p:spPr>
          <a:xfrm>
            <a:off x="49407" y="1998648"/>
            <a:ext cx="2937822" cy="314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a:buNone/>
            </a:pPr>
            <a:r>
              <a:rPr lang="en-US" sz="1400" b="1"/>
              <a:t>Campaign Related (about 30% tokens)</a:t>
            </a:r>
            <a:endParaRPr lang="en-US" sz="1400"/>
          </a:p>
          <a:p>
            <a:r>
              <a:rPr lang="en-US" sz="1400"/>
              <a:t>1:president, run</a:t>
            </a:r>
          </a:p>
          <a:p>
            <a:r>
              <a:rPr lang="en-US" sz="1400"/>
              <a:t>4: </a:t>
            </a:r>
            <a:r>
              <a:rPr lang="en-US" sz="1400" err="1"/>
              <a:t>Hillary,Clinton</a:t>
            </a:r>
            <a:r>
              <a:rPr lang="en-US" sz="1400"/>
              <a:t>, crooked</a:t>
            </a:r>
          </a:p>
          <a:p>
            <a:r>
              <a:rPr lang="en-US" sz="1400"/>
              <a:t>8:gop, party, republican</a:t>
            </a:r>
          </a:p>
          <a:p>
            <a:r>
              <a:rPr lang="en-US" sz="1400"/>
              <a:t>13: trump2016, </a:t>
            </a:r>
            <a:r>
              <a:rPr lang="en-US" sz="1400" err="1"/>
              <a:t>makeamericangreat</a:t>
            </a:r>
            <a:endParaRPr lang="en-US" sz="1400"/>
          </a:p>
          <a:p>
            <a:r>
              <a:rPr lang="en-US" sz="1400"/>
              <a:t>15: campaign </a:t>
            </a:r>
          </a:p>
          <a:p>
            <a:r>
              <a:rPr lang="en-US" sz="1400"/>
              <a:t>18: Rubio, </a:t>
            </a:r>
            <a:r>
              <a:rPr lang="en-US" sz="1400" err="1"/>
              <a:t>cruz</a:t>
            </a:r>
            <a:r>
              <a:rPr lang="en-US" sz="1400"/>
              <a:t>, poll</a:t>
            </a:r>
          </a:p>
          <a:p>
            <a:r>
              <a:rPr lang="en-US" sz="1400"/>
              <a:t>20:foxandfriends, </a:t>
            </a:r>
            <a:r>
              <a:rPr lang="en-US" sz="1400" err="1"/>
              <a:t>makeamericangreat</a:t>
            </a:r>
            <a:endParaRPr lang="en-US" sz="1400"/>
          </a:p>
          <a:p>
            <a:r>
              <a:rPr lang="en-US" sz="1400"/>
              <a:t>22:cnn, trump2016</a:t>
            </a:r>
          </a:p>
          <a:p>
            <a:pPr marL="361950" indent="-285750"/>
            <a:endParaRPr lang="en-US" sz="1400" b="1"/>
          </a:p>
          <a:p>
            <a:endParaRPr lang="en-US" sz="1400" b="1"/>
          </a:p>
        </p:txBody>
      </p:sp>
      <p:sp>
        <p:nvSpPr>
          <p:cNvPr id="14" name="Text Placeholder 2">
            <a:extLst>
              <a:ext uri="{FF2B5EF4-FFF2-40B4-BE49-F238E27FC236}">
                <a16:creationId xmlns:a16="http://schemas.microsoft.com/office/drawing/2014/main" id="{1906FF92-497B-4D56-A6BC-7BA9A8078036}"/>
              </a:ext>
            </a:extLst>
          </p:cNvPr>
          <p:cNvSpPr txBox="1">
            <a:spLocks/>
          </p:cNvSpPr>
          <p:nvPr/>
        </p:nvSpPr>
        <p:spPr>
          <a:xfrm>
            <a:off x="2765494" y="1648390"/>
            <a:ext cx="2937822" cy="16869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76200" indent="0">
              <a:buNone/>
            </a:pPr>
            <a:endParaRPr lang="en-US" sz="1500" b="1"/>
          </a:p>
          <a:p>
            <a:endParaRPr lang="en-US" sz="1500" b="1"/>
          </a:p>
        </p:txBody>
      </p:sp>
      <p:sp>
        <p:nvSpPr>
          <p:cNvPr id="15" name="Text Placeholder 2">
            <a:extLst>
              <a:ext uri="{FF2B5EF4-FFF2-40B4-BE49-F238E27FC236}">
                <a16:creationId xmlns:a16="http://schemas.microsoft.com/office/drawing/2014/main" id="{282D5436-E7B0-41F9-8DCA-04E7F32370DB}"/>
              </a:ext>
            </a:extLst>
          </p:cNvPr>
          <p:cNvSpPr txBox="1">
            <a:spLocks/>
          </p:cNvSpPr>
          <p:nvPr/>
        </p:nvSpPr>
        <p:spPr>
          <a:xfrm>
            <a:off x="3103747" y="3610576"/>
            <a:ext cx="2937822" cy="11035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a:buNone/>
            </a:pPr>
            <a:r>
              <a:rPr lang="en-US" sz="1500" b="1"/>
              <a:t> Golf (3% tokens)</a:t>
            </a:r>
            <a:endParaRPr lang="en-US"/>
          </a:p>
          <a:p>
            <a:r>
              <a:rPr lang="en-US" sz="1500"/>
              <a:t>16: golf, club, </a:t>
            </a:r>
            <a:r>
              <a:rPr lang="en-US" sz="1500" err="1"/>
              <a:t>scotland</a:t>
            </a:r>
            <a:endParaRPr lang="en-US" err="1"/>
          </a:p>
          <a:p>
            <a:pPr marL="76200" indent="0">
              <a:buNone/>
            </a:pPr>
            <a:endParaRPr lang="en-US" sz="1500" b="1"/>
          </a:p>
        </p:txBody>
      </p:sp>
      <p:sp>
        <p:nvSpPr>
          <p:cNvPr id="17" name="Text Placeholder 2">
            <a:extLst>
              <a:ext uri="{FF2B5EF4-FFF2-40B4-BE49-F238E27FC236}">
                <a16:creationId xmlns:a16="http://schemas.microsoft.com/office/drawing/2014/main" id="{FAE2A3FB-A3B0-43E5-B3EC-51AED8AF58F8}"/>
              </a:ext>
            </a:extLst>
          </p:cNvPr>
          <p:cNvSpPr>
            <a:spLocks noGrp="1"/>
          </p:cNvSpPr>
          <p:nvPr/>
        </p:nvSpPr>
        <p:spPr>
          <a:xfrm>
            <a:off x="3081537" y="2759222"/>
            <a:ext cx="2994034" cy="705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a:buNone/>
            </a:pPr>
            <a:r>
              <a:rPr lang="en-US" sz="1400" b="1"/>
              <a:t>Business related (about 15% tokens)</a:t>
            </a:r>
            <a:endParaRPr lang="en-US" sz="1400"/>
          </a:p>
          <a:p>
            <a:r>
              <a:rPr lang="en-US" sz="1400"/>
              <a:t>14: Hotel, </a:t>
            </a:r>
            <a:r>
              <a:rPr lang="en-US" sz="1400" err="1"/>
              <a:t>tower,office</a:t>
            </a:r>
            <a:endParaRPr lang="en-US" sz="1400"/>
          </a:p>
          <a:p>
            <a:r>
              <a:rPr lang="en-US" sz="1400"/>
              <a:t>5: apprentice</a:t>
            </a:r>
          </a:p>
          <a:p>
            <a:r>
              <a:rPr lang="en-US" sz="1400"/>
              <a:t>3. apprentice, </a:t>
            </a:r>
            <a:r>
              <a:rPr lang="en-US" sz="1400" err="1"/>
              <a:t>nbc</a:t>
            </a:r>
            <a:r>
              <a:rPr lang="en-US" sz="1400"/>
              <a:t>, live</a:t>
            </a:r>
          </a:p>
          <a:p>
            <a:r>
              <a:rPr lang="en-US" sz="1400"/>
              <a:t>25: Miss, universe</a:t>
            </a:r>
          </a:p>
          <a:p>
            <a:pPr marL="76200" indent="0">
              <a:buNone/>
            </a:pPr>
            <a:endParaRPr lang="en-US" sz="1400" b="1"/>
          </a:p>
          <a:p>
            <a:pPr marL="285750" indent="-285750"/>
            <a:endParaRPr lang="en-US" sz="1400"/>
          </a:p>
        </p:txBody>
      </p:sp>
      <p:sp>
        <p:nvSpPr>
          <p:cNvPr id="9" name="Text Placeholder 2">
            <a:extLst>
              <a:ext uri="{FF2B5EF4-FFF2-40B4-BE49-F238E27FC236}">
                <a16:creationId xmlns:a16="http://schemas.microsoft.com/office/drawing/2014/main" id="{967F97BB-12E1-4386-BA5E-777A67F5C867}"/>
              </a:ext>
            </a:extLst>
          </p:cNvPr>
          <p:cNvSpPr txBox="1">
            <a:spLocks/>
          </p:cNvSpPr>
          <p:nvPr/>
        </p:nvSpPr>
        <p:spPr>
          <a:xfrm>
            <a:off x="6074357" y="2366373"/>
            <a:ext cx="2937822" cy="11035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en-US" sz="1400" b="1"/>
              <a:t>  Obama related (about 14% tokens)</a:t>
            </a:r>
            <a:endParaRPr lang="en-US" sz="1400"/>
          </a:p>
          <a:p>
            <a:r>
              <a:rPr lang="en-US" sz="1400"/>
              <a:t>2. Obamacare</a:t>
            </a:r>
          </a:p>
          <a:p>
            <a:r>
              <a:rPr lang="en-US" sz="1400"/>
              <a:t>9.barackobama</a:t>
            </a:r>
          </a:p>
          <a:p>
            <a:r>
              <a:rPr lang="en-US" sz="1400"/>
              <a:t>12.house, </a:t>
            </a:r>
            <a:r>
              <a:rPr lang="en-US" sz="1400" err="1"/>
              <a:t>Obama,white</a:t>
            </a:r>
            <a:endParaRPr lang="en-US" sz="1400"/>
          </a:p>
          <a:p>
            <a:r>
              <a:rPr lang="en-US" sz="1400"/>
              <a:t>7. interview, china, </a:t>
            </a:r>
            <a:r>
              <a:rPr lang="en-US" sz="1400" err="1"/>
              <a:t>barackobama</a:t>
            </a:r>
            <a:r>
              <a:rPr lang="en-US" sz="1400"/>
              <a:t>, trade</a:t>
            </a:r>
          </a:p>
          <a:p>
            <a:pPr>
              <a:buNone/>
            </a:pPr>
            <a:endParaRPr lang="en-US" sz="1400" b="1"/>
          </a:p>
          <a:p>
            <a:pPr marL="76200" indent="0">
              <a:buNone/>
            </a:pPr>
            <a:endParaRPr lang="en-US" sz="1400" b="1"/>
          </a:p>
        </p:txBody>
      </p:sp>
    </p:spTree>
    <p:extLst>
      <p:ext uri="{BB962C8B-B14F-4D97-AF65-F5344CB8AC3E}">
        <p14:creationId xmlns:p14="http://schemas.microsoft.com/office/powerpoint/2010/main" val="3873142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F4895-D5B5-4568-966B-3B6876E912DE}"/>
              </a:ext>
            </a:extLst>
          </p:cNvPr>
          <p:cNvSpPr>
            <a:spLocks noGrp="1"/>
          </p:cNvSpPr>
          <p:nvPr>
            <p:ph type="title"/>
          </p:nvPr>
        </p:nvSpPr>
        <p:spPr/>
        <p:txBody>
          <a:bodyPr/>
          <a:lstStyle/>
          <a:p>
            <a:r>
              <a:rPr lang="en-US"/>
              <a:t>Topic Modeling – Major Topics after 2017</a:t>
            </a:r>
          </a:p>
        </p:txBody>
      </p:sp>
      <p:sp>
        <p:nvSpPr>
          <p:cNvPr id="4" name="Slide Number Placeholder 3">
            <a:extLst>
              <a:ext uri="{FF2B5EF4-FFF2-40B4-BE49-F238E27FC236}">
                <a16:creationId xmlns:a16="http://schemas.microsoft.com/office/drawing/2014/main" id="{F83FDF02-E790-409D-B86A-68BFBE48D4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13</a:t>
            </a:fld>
            <a:endParaRPr lang="en-US"/>
          </a:p>
        </p:txBody>
      </p:sp>
      <p:sp>
        <p:nvSpPr>
          <p:cNvPr id="12" name="Text Placeholder 2">
            <a:extLst>
              <a:ext uri="{FF2B5EF4-FFF2-40B4-BE49-F238E27FC236}">
                <a16:creationId xmlns:a16="http://schemas.microsoft.com/office/drawing/2014/main" id="{46B0B826-D8DE-478D-94A4-F08E5DE2D303}"/>
              </a:ext>
            </a:extLst>
          </p:cNvPr>
          <p:cNvSpPr txBox="1">
            <a:spLocks/>
          </p:cNvSpPr>
          <p:nvPr/>
        </p:nvSpPr>
        <p:spPr>
          <a:xfrm>
            <a:off x="67266" y="1564070"/>
            <a:ext cx="2937822" cy="314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76200" indent="0">
              <a:buNone/>
            </a:pPr>
            <a:r>
              <a:rPr lang="en-US" sz="1500" b="1"/>
              <a:t>Politics related(20% tokens)</a:t>
            </a:r>
            <a:endParaRPr lang="en-US"/>
          </a:p>
          <a:p>
            <a:r>
              <a:rPr lang="en-US" sz="1500"/>
              <a:t>Topic 6. republican, vote, witch hunt, impeachment</a:t>
            </a:r>
          </a:p>
          <a:p>
            <a:r>
              <a:rPr lang="en-US" sz="1500"/>
              <a:t>Topic 2. </a:t>
            </a:r>
            <a:r>
              <a:rPr lang="en-US" sz="1500" err="1"/>
              <a:t>mueller</a:t>
            </a:r>
            <a:r>
              <a:rPr lang="en-US" sz="1500"/>
              <a:t>, </a:t>
            </a:r>
            <a:r>
              <a:rPr lang="en-US" sz="1500" err="1"/>
              <a:t>fbi</a:t>
            </a:r>
            <a:r>
              <a:rPr lang="en-US" sz="1500"/>
              <a:t>, democrat, collusion, which hunt</a:t>
            </a:r>
          </a:p>
          <a:p>
            <a:r>
              <a:rPr lang="en-US" sz="1500"/>
              <a:t>Topic 8. Hillary, Schiff crooked, </a:t>
            </a:r>
            <a:r>
              <a:rPr lang="en-US" sz="1500" err="1"/>
              <a:t>whisleblower</a:t>
            </a:r>
            <a:endParaRPr lang="en-US" sz="1500"/>
          </a:p>
          <a:p>
            <a:r>
              <a:rPr lang="en-US" sz="1500"/>
              <a:t>Topic 4. Fake news, medium, Russia</a:t>
            </a:r>
          </a:p>
          <a:p>
            <a:endParaRPr lang="en-US" sz="1500" b="1"/>
          </a:p>
        </p:txBody>
      </p:sp>
      <p:sp>
        <p:nvSpPr>
          <p:cNvPr id="14" name="Text Placeholder 2">
            <a:extLst>
              <a:ext uri="{FF2B5EF4-FFF2-40B4-BE49-F238E27FC236}">
                <a16:creationId xmlns:a16="http://schemas.microsoft.com/office/drawing/2014/main" id="{1906FF92-497B-4D56-A6BC-7BA9A8078036}"/>
              </a:ext>
            </a:extLst>
          </p:cNvPr>
          <p:cNvSpPr txBox="1">
            <a:spLocks/>
          </p:cNvSpPr>
          <p:nvPr/>
        </p:nvSpPr>
        <p:spPr>
          <a:xfrm>
            <a:off x="2765494" y="1648390"/>
            <a:ext cx="2937822" cy="314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76200" indent="0">
              <a:buNone/>
            </a:pPr>
            <a:endParaRPr lang="en-US" sz="1500" b="1"/>
          </a:p>
          <a:p>
            <a:endParaRPr lang="en-US" sz="1500" b="1"/>
          </a:p>
        </p:txBody>
      </p:sp>
      <p:sp>
        <p:nvSpPr>
          <p:cNvPr id="15" name="Text Placeholder 2">
            <a:extLst>
              <a:ext uri="{FF2B5EF4-FFF2-40B4-BE49-F238E27FC236}">
                <a16:creationId xmlns:a16="http://schemas.microsoft.com/office/drawing/2014/main" id="{282D5436-E7B0-41F9-8DCA-04E7F32370DB}"/>
              </a:ext>
            </a:extLst>
          </p:cNvPr>
          <p:cNvSpPr txBox="1">
            <a:spLocks/>
          </p:cNvSpPr>
          <p:nvPr/>
        </p:nvSpPr>
        <p:spPr>
          <a:xfrm>
            <a:off x="6044591" y="1217421"/>
            <a:ext cx="2937822" cy="314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76200" indent="0">
              <a:buNone/>
            </a:pPr>
            <a:r>
              <a:rPr lang="en-US" sz="1500" b="1"/>
              <a:t>Immigration (12% tokens)</a:t>
            </a:r>
            <a:endParaRPr lang="en-US" sz="1500"/>
          </a:p>
          <a:p>
            <a:pPr marL="285750" indent="-285750"/>
            <a:r>
              <a:rPr lang="en-US" sz="1500"/>
              <a:t>Topic 1.border, wall, security, immigration</a:t>
            </a:r>
          </a:p>
          <a:p>
            <a:pPr marL="285750" indent="-285750"/>
            <a:r>
              <a:rPr lang="en-US" sz="1500"/>
              <a:t>Topic 5. military, strong, crime, endorsement</a:t>
            </a:r>
          </a:p>
          <a:p>
            <a:pPr marL="285750" indent="-285750"/>
            <a:endParaRPr lang="en-US" sz="1500"/>
          </a:p>
          <a:p>
            <a:pPr marL="285750" indent="-285750"/>
            <a:endParaRPr lang="en-US" sz="1500"/>
          </a:p>
          <a:p>
            <a:pPr marL="76200" indent="0">
              <a:buNone/>
            </a:pPr>
            <a:endParaRPr lang="en-US" sz="1500" b="1"/>
          </a:p>
        </p:txBody>
      </p:sp>
      <p:sp>
        <p:nvSpPr>
          <p:cNvPr id="17" name="Text Placeholder 2">
            <a:extLst>
              <a:ext uri="{FF2B5EF4-FFF2-40B4-BE49-F238E27FC236}">
                <a16:creationId xmlns:a16="http://schemas.microsoft.com/office/drawing/2014/main" id="{FAE2A3FB-A3B0-43E5-B3EC-51AED8AF58F8}"/>
              </a:ext>
            </a:extLst>
          </p:cNvPr>
          <p:cNvSpPr>
            <a:spLocks noGrp="1"/>
          </p:cNvSpPr>
          <p:nvPr/>
        </p:nvSpPr>
        <p:spPr>
          <a:xfrm>
            <a:off x="3081537" y="1711473"/>
            <a:ext cx="2994034" cy="27613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76200" indent="0">
              <a:buNone/>
            </a:pPr>
            <a:r>
              <a:rPr lang="en-US" sz="1500" b="1"/>
              <a:t>Trade related (15% tokens)</a:t>
            </a:r>
            <a:endParaRPr lang="en-US" sz="1500"/>
          </a:p>
          <a:p>
            <a:pPr marL="285750" indent="-285750"/>
            <a:r>
              <a:rPr lang="en-US" sz="1500"/>
              <a:t>Topic 3.Country, china, billion, dollar, tariff, deal trade </a:t>
            </a:r>
          </a:p>
          <a:p>
            <a:pPr marL="285750" indent="-285750"/>
            <a:r>
              <a:rPr lang="en-US" sz="1500"/>
              <a:t>Topic 7.China, market, stock, economy, unemployment </a:t>
            </a:r>
          </a:p>
          <a:p>
            <a:pPr marL="285750" indent="-285750"/>
            <a:r>
              <a:rPr lang="en-US" sz="1500"/>
              <a:t>Topic 15. Court, trade, supreme, deal</a:t>
            </a:r>
          </a:p>
          <a:p>
            <a:pPr marL="285750" indent="-285750"/>
            <a:r>
              <a:rPr lang="en-US" sz="1500"/>
              <a:t>Topic 18. Fed, dollar, billion, rate, people</a:t>
            </a:r>
            <a:r>
              <a:rPr lang="en-US" sz="1500" b="1"/>
              <a:t> </a:t>
            </a:r>
            <a:endParaRPr lang="en-US"/>
          </a:p>
        </p:txBody>
      </p:sp>
    </p:spTree>
    <p:extLst>
      <p:ext uri="{BB962C8B-B14F-4D97-AF65-F5344CB8AC3E}">
        <p14:creationId xmlns:p14="http://schemas.microsoft.com/office/powerpoint/2010/main" val="1090507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591EC-8DC1-435B-BAD2-5CBE73B8F60D}"/>
              </a:ext>
            </a:extLst>
          </p:cNvPr>
          <p:cNvSpPr>
            <a:spLocks noGrp="1"/>
          </p:cNvSpPr>
          <p:nvPr>
            <p:ph type="title"/>
          </p:nvPr>
        </p:nvSpPr>
        <p:spPr/>
        <p:txBody>
          <a:bodyPr/>
          <a:lstStyle/>
          <a:p>
            <a:r>
              <a:rPr lang="en-US"/>
              <a:t>Topic Modelling – Major Topics : Trade</a:t>
            </a:r>
          </a:p>
        </p:txBody>
      </p:sp>
      <p:sp>
        <p:nvSpPr>
          <p:cNvPr id="4" name="Slide Number Placeholder 3">
            <a:extLst>
              <a:ext uri="{FF2B5EF4-FFF2-40B4-BE49-F238E27FC236}">
                <a16:creationId xmlns:a16="http://schemas.microsoft.com/office/drawing/2014/main" id="{33967BD9-7EFF-4D31-B892-D8829179AF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14</a:t>
            </a:fld>
            <a:endParaRPr lang="en-US"/>
          </a:p>
        </p:txBody>
      </p:sp>
      <p:pic>
        <p:nvPicPr>
          <p:cNvPr id="5" name="Picture 5" descr="A screenshot of a cell phone&#10;&#10;Description generated with very high confidence">
            <a:extLst>
              <a:ext uri="{FF2B5EF4-FFF2-40B4-BE49-F238E27FC236}">
                <a16:creationId xmlns:a16="http://schemas.microsoft.com/office/drawing/2014/main" id="{25C3B195-9A83-46C5-8BEF-55ECCBC8FC66}"/>
              </a:ext>
            </a:extLst>
          </p:cNvPr>
          <p:cNvPicPr>
            <a:picLocks noChangeAspect="1"/>
          </p:cNvPicPr>
          <p:nvPr/>
        </p:nvPicPr>
        <p:blipFill>
          <a:blip r:embed="rId2"/>
          <a:stretch>
            <a:fillRect/>
          </a:stretch>
        </p:blipFill>
        <p:spPr>
          <a:xfrm>
            <a:off x="999110" y="1330738"/>
            <a:ext cx="7427625" cy="3744476"/>
          </a:xfrm>
          <a:prstGeom prst="rect">
            <a:avLst/>
          </a:prstGeom>
        </p:spPr>
      </p:pic>
      <p:sp>
        <p:nvSpPr>
          <p:cNvPr id="10" name="Text Placeholder 2">
            <a:extLst>
              <a:ext uri="{FF2B5EF4-FFF2-40B4-BE49-F238E27FC236}">
                <a16:creationId xmlns:a16="http://schemas.microsoft.com/office/drawing/2014/main" id="{CD1840AD-227F-471D-AB59-39EAF8066E67}"/>
              </a:ext>
            </a:extLst>
          </p:cNvPr>
          <p:cNvSpPr>
            <a:spLocks noGrp="1"/>
          </p:cNvSpPr>
          <p:nvPr/>
        </p:nvSpPr>
        <p:spPr>
          <a:xfrm>
            <a:off x="-114216" y="1448657"/>
            <a:ext cx="5680354" cy="10000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76200" indent="0">
              <a:buNone/>
            </a:pPr>
            <a:r>
              <a:rPr lang="en-US" sz="1300" b="1" i="1"/>
              <a:t>"most likely to affect market" - JPMorgan </a:t>
            </a:r>
          </a:p>
          <a:p>
            <a:pPr marL="76200" indent="0">
              <a:buNone/>
            </a:pPr>
            <a:r>
              <a:rPr lang="en-US" sz="1300" b="1" i="1"/>
              <a:t>“increasingly relevant (foreign exchange market)" - Citibank </a:t>
            </a:r>
          </a:p>
        </p:txBody>
      </p:sp>
      <p:sp>
        <p:nvSpPr>
          <p:cNvPr id="11" name="Text Placeholder 2">
            <a:extLst>
              <a:ext uri="{FF2B5EF4-FFF2-40B4-BE49-F238E27FC236}">
                <a16:creationId xmlns:a16="http://schemas.microsoft.com/office/drawing/2014/main" id="{E402EF7B-030E-4F67-A647-BA3511A7EBD6}"/>
              </a:ext>
            </a:extLst>
          </p:cNvPr>
          <p:cNvSpPr>
            <a:spLocks noGrp="1"/>
          </p:cNvSpPr>
          <p:nvPr/>
        </p:nvSpPr>
        <p:spPr>
          <a:xfrm>
            <a:off x="124200" y="3700890"/>
            <a:ext cx="4446207" cy="9719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76200" indent="0">
              <a:buNone/>
            </a:pPr>
            <a:endParaRPr lang="en-US" sz="1200" b="1">
              <a:solidFill>
                <a:srgbClr val="263248"/>
              </a:solidFill>
            </a:endParaRPr>
          </a:p>
          <a:p>
            <a:pPr marL="76200" indent="0">
              <a:buNone/>
            </a:pPr>
            <a:r>
              <a:rPr lang="en-US" sz="1200" b="1"/>
              <a:t>Trade related</a:t>
            </a:r>
          </a:p>
          <a:p>
            <a:r>
              <a:rPr lang="en-US" sz="1200"/>
              <a:t>Topic 3.Country, </a:t>
            </a:r>
            <a:r>
              <a:rPr lang="en-US" sz="1200">
                <a:solidFill>
                  <a:srgbClr val="FF0000"/>
                </a:solidFill>
              </a:rPr>
              <a:t>china</a:t>
            </a:r>
            <a:r>
              <a:rPr lang="en-US" sz="1200"/>
              <a:t>, </a:t>
            </a:r>
            <a:r>
              <a:rPr lang="en-US" sz="1200">
                <a:solidFill>
                  <a:srgbClr val="FF0000"/>
                </a:solidFill>
              </a:rPr>
              <a:t>billion</a:t>
            </a:r>
            <a:r>
              <a:rPr lang="en-US" sz="1200"/>
              <a:t>, dollar, tariff, deal trade </a:t>
            </a:r>
            <a:endParaRPr lang="en-US"/>
          </a:p>
          <a:p>
            <a:r>
              <a:rPr lang="en-US" sz="1200"/>
              <a:t>Topic 7.China, </a:t>
            </a:r>
            <a:r>
              <a:rPr lang="en-US" sz="1200">
                <a:solidFill>
                  <a:srgbClr val="FF0000"/>
                </a:solidFill>
              </a:rPr>
              <a:t>democrat</a:t>
            </a:r>
            <a:r>
              <a:rPr lang="en-US" sz="1200"/>
              <a:t>, stock, economy, unemployment </a:t>
            </a:r>
          </a:p>
          <a:p>
            <a:r>
              <a:rPr lang="en-US" sz="1200"/>
              <a:t>Topic 15. Court, trade, supreme, deal</a:t>
            </a:r>
          </a:p>
          <a:p>
            <a:r>
              <a:rPr lang="en-US" sz="1200"/>
              <a:t>Topic 18. Fed, dollar, billion, rate, people</a:t>
            </a:r>
          </a:p>
        </p:txBody>
      </p:sp>
    </p:spTree>
    <p:extLst>
      <p:ext uri="{BB962C8B-B14F-4D97-AF65-F5344CB8AC3E}">
        <p14:creationId xmlns:p14="http://schemas.microsoft.com/office/powerpoint/2010/main" val="1549367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r>
              <a:rPr lang="en-US"/>
              <a:t>Topic Modeling – Perplexity </a:t>
            </a:r>
            <a:endParaRPr/>
          </a:p>
        </p:txBody>
      </p:sp>
      <p:sp>
        <p:nvSpPr>
          <p:cNvPr id="1126" name="Google Shape;1126;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grpSp>
        <p:nvGrpSpPr>
          <p:cNvPr id="1127" name="Google Shape;1127;p7"/>
          <p:cNvGrpSpPr/>
          <p:nvPr/>
        </p:nvGrpSpPr>
        <p:grpSpPr>
          <a:xfrm>
            <a:off x="282215" y="590917"/>
            <a:ext cx="369505" cy="369505"/>
            <a:chOff x="2594050" y="1631825"/>
            <a:chExt cx="439625" cy="439625"/>
          </a:xfrm>
        </p:grpSpPr>
        <p:sp>
          <p:nvSpPr>
            <p:cNvPr id="1128" name="Google Shape;1128;p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7"/>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2" name="Google Shape;1132;p7"/>
          <p:cNvSpPr txBox="1">
            <a:spLocks noGrp="1"/>
          </p:cNvSpPr>
          <p:nvPr>
            <p:ph type="body" idx="1"/>
          </p:nvPr>
        </p:nvSpPr>
        <p:spPr>
          <a:xfrm>
            <a:off x="-159137" y="1446066"/>
            <a:ext cx="5148049" cy="3407827"/>
          </a:xfrm>
          <a:prstGeom prst="rect">
            <a:avLst/>
          </a:prstGeom>
          <a:noFill/>
          <a:ln>
            <a:noFill/>
          </a:ln>
        </p:spPr>
        <p:txBody>
          <a:bodyPr spcFirstLastPara="1" wrap="square" lIns="91425" tIns="91425" rIns="91425" bIns="91425" anchor="ctr" anchorCtr="0">
            <a:noAutofit/>
          </a:bodyPr>
          <a:lstStyle/>
          <a:p>
            <a:pPr marL="571500" indent="-342900"/>
            <a:r>
              <a:rPr lang="en-US" sz="2600" kern="1200">
                <a:solidFill>
                  <a:schemeClr val="tx1"/>
                </a:solidFill>
                <a:latin typeface="Calibri"/>
                <a:ea typeface="+mn-ea"/>
                <a:cs typeface="Calibri"/>
              </a:rPr>
              <a:t>Perplexity vs. Interpretability </a:t>
            </a:r>
            <a:endParaRPr lang="en-US" sz="2600">
              <a:solidFill>
                <a:schemeClr val="tx1"/>
              </a:solidFill>
              <a:ea typeface="+mn-ea"/>
              <a:cs typeface="Calibri"/>
            </a:endParaRPr>
          </a:p>
          <a:p>
            <a:pPr lvl="1"/>
            <a:r>
              <a:rPr lang="en-US" sz="1800" kern="1200">
                <a:cs typeface="Calibri"/>
              </a:rPr>
              <a:t>Less than 30 topics: difficult to interpret topic</a:t>
            </a:r>
            <a:endParaRPr lang="en-US" sz="1800" kern="1200">
              <a:solidFill>
                <a:schemeClr val="tx1"/>
              </a:solidFill>
              <a:latin typeface="Calibri"/>
              <a:cs typeface="Calibri"/>
            </a:endParaRPr>
          </a:p>
          <a:p>
            <a:pPr lvl="1"/>
            <a:r>
              <a:rPr lang="en-US" sz="1800" kern="1200">
                <a:cs typeface="Calibri"/>
              </a:rPr>
              <a:t>75+ topics: topics too scattered, very small token size in some topics</a:t>
            </a:r>
            <a:endParaRPr lang="en-US" sz="1800" err="1"/>
          </a:p>
          <a:p>
            <a:pPr lvl="1"/>
            <a:r>
              <a:rPr lang="en-US" sz="1800" kern="1200">
                <a:cs typeface="Calibri"/>
              </a:rPr>
              <a:t>30-75 topics: relatively low perplexity score and easy to find topics. </a:t>
            </a:r>
            <a:endParaRPr lang="en-US" sz="1800"/>
          </a:p>
          <a:p>
            <a:pPr lvl="1"/>
            <a:endParaRPr lang="en-US" sz="2800" kern="1200">
              <a:solidFill>
                <a:schemeClr val="tx1"/>
              </a:solidFill>
              <a:latin typeface="Calibri"/>
              <a:cs typeface="Calibri"/>
            </a:endParaRPr>
          </a:p>
          <a:p>
            <a:pPr marL="571500" indent="-342900"/>
            <a:endParaRPr lang="en-US" sz="2800" kern="1200">
              <a:solidFill>
                <a:schemeClr val="tx1"/>
              </a:solidFill>
              <a:latin typeface="Calibri"/>
              <a:cs typeface="Calibri"/>
            </a:endParaRPr>
          </a:p>
        </p:txBody>
      </p:sp>
      <p:pic>
        <p:nvPicPr>
          <p:cNvPr id="4" name="Picture 4" descr="A screenshot of a cell phone&#10;&#10;Description generated with high confidence">
            <a:extLst>
              <a:ext uri="{FF2B5EF4-FFF2-40B4-BE49-F238E27FC236}">
                <a16:creationId xmlns:a16="http://schemas.microsoft.com/office/drawing/2014/main" id="{2D95D32B-9F18-4DD3-A0EB-0EB80A550467}"/>
              </a:ext>
            </a:extLst>
          </p:cNvPr>
          <p:cNvPicPr>
            <a:picLocks noChangeAspect="1"/>
          </p:cNvPicPr>
          <p:nvPr/>
        </p:nvPicPr>
        <p:blipFill>
          <a:blip r:embed="rId3"/>
          <a:stretch>
            <a:fillRect/>
          </a:stretch>
        </p:blipFill>
        <p:spPr>
          <a:xfrm>
            <a:off x="5177228" y="1532635"/>
            <a:ext cx="3773773" cy="2443619"/>
          </a:xfrm>
          <a:prstGeom prst="rect">
            <a:avLst/>
          </a:prstGeom>
        </p:spPr>
      </p:pic>
    </p:spTree>
    <p:extLst>
      <p:ext uri="{BB962C8B-B14F-4D97-AF65-F5344CB8AC3E}">
        <p14:creationId xmlns:p14="http://schemas.microsoft.com/office/powerpoint/2010/main" val="2874150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Sentiment Analysis</a:t>
            </a:r>
            <a:endParaRPr/>
          </a:p>
        </p:txBody>
      </p:sp>
      <p:sp>
        <p:nvSpPr>
          <p:cNvPr id="1126" name="Google Shape;1126;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grpSp>
        <p:nvGrpSpPr>
          <p:cNvPr id="1127" name="Google Shape;1127;p7"/>
          <p:cNvGrpSpPr/>
          <p:nvPr/>
        </p:nvGrpSpPr>
        <p:grpSpPr>
          <a:xfrm>
            <a:off x="282215" y="590917"/>
            <a:ext cx="369505" cy="369505"/>
            <a:chOff x="2594050" y="1631825"/>
            <a:chExt cx="439625" cy="439625"/>
          </a:xfrm>
        </p:grpSpPr>
        <p:sp>
          <p:nvSpPr>
            <p:cNvPr id="1128" name="Google Shape;1128;p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7"/>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2" name="Google Shape;1132;p7"/>
          <p:cNvSpPr txBox="1">
            <a:spLocks noGrp="1"/>
          </p:cNvSpPr>
          <p:nvPr>
            <p:ph type="body" idx="1"/>
          </p:nvPr>
        </p:nvSpPr>
        <p:spPr>
          <a:xfrm>
            <a:off x="26318" y="1353545"/>
            <a:ext cx="8080500" cy="626835"/>
          </a:xfrm>
          <a:prstGeom prst="rect">
            <a:avLst/>
          </a:prstGeom>
          <a:noFill/>
          <a:ln>
            <a:noFill/>
          </a:ln>
        </p:spPr>
        <p:txBody>
          <a:bodyPr spcFirstLastPara="1" wrap="square" lIns="91425" tIns="91425" rIns="91425" bIns="91425" anchor="ctr" anchorCtr="0">
            <a:noAutofit/>
          </a:bodyPr>
          <a:lstStyle/>
          <a:p>
            <a:pPr marL="228600" indent="0">
              <a:buNone/>
            </a:pPr>
            <a:r>
              <a:rPr lang="en-US" sz="2000"/>
              <a:t>Sentiment Analysis is used to discover people’s opinions, emotions and feelings about a product or service.</a:t>
            </a:r>
          </a:p>
        </p:txBody>
      </p:sp>
      <p:sp>
        <p:nvSpPr>
          <p:cNvPr id="10" name="TextBox 9">
            <a:extLst>
              <a:ext uri="{FF2B5EF4-FFF2-40B4-BE49-F238E27FC236}">
                <a16:creationId xmlns:a16="http://schemas.microsoft.com/office/drawing/2014/main" id="{63D52332-5FDF-1A44-85F8-B99C10B80E71}"/>
              </a:ext>
            </a:extLst>
          </p:cNvPr>
          <p:cNvSpPr txBox="1">
            <a:spLocks noChangeArrowheads="1"/>
          </p:cNvSpPr>
          <p:nvPr/>
        </p:nvSpPr>
        <p:spPr bwMode="auto">
          <a:xfrm>
            <a:off x="361295" y="2131195"/>
            <a:ext cx="2518725" cy="373063"/>
          </a:xfrm>
          <a:prstGeom prst="rect">
            <a:avLst/>
          </a:prstGeom>
          <a:solidFill>
            <a:schemeClr val="accent6"/>
          </a:solidFill>
          <a:ln>
            <a:noFill/>
          </a:ln>
        </p:spPr>
        <p:txBody>
          <a:bodyPr anchor="t"/>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33232" algn="ctr">
              <a:defRPr/>
            </a:pPr>
            <a:r>
              <a:rPr lang="en-US" sz="1200">
                <a:ln>
                  <a:solidFill>
                    <a:schemeClr val="bg1"/>
                  </a:solidFill>
                </a:ln>
                <a:solidFill>
                  <a:schemeClr val="bg1"/>
                </a:solidFill>
                <a:effectLst>
                  <a:outerShdw blurRad="9525" dist="25400" dir="14640000" algn="tl" rotWithShape="0">
                    <a:schemeClr val="bg1">
                      <a:alpha val="30000"/>
                    </a:schemeClr>
                  </a:outerShdw>
                </a:effectLst>
                <a:latin typeface="Source Sans Pro" panose="020B0503030403020204" pitchFamily="34" charset="0"/>
                <a:ea typeface="Source Sans Pro" panose="020B0503030403020204" pitchFamily="34" charset="0"/>
              </a:rPr>
              <a:t>Fine-grained Sentiment Analysis</a:t>
            </a:r>
          </a:p>
          <a:p>
            <a:pPr marL="33232" algn="ctr">
              <a:defRPr/>
            </a:pPr>
            <a:endParaRPr lang="en-US" altLang="de-DE" sz="1200">
              <a:ln>
                <a:solidFill>
                  <a:schemeClr val="bg1"/>
                </a:solidFill>
              </a:ln>
              <a:solidFill>
                <a:schemeClr val="bg1"/>
              </a:solidFill>
              <a:latin typeface="Source Sans Pro" panose="020B0503030403020204" pitchFamily="34" charset="0"/>
              <a:ea typeface="Source Sans Pro" panose="020B0503030403020204" pitchFamily="34" charset="0"/>
            </a:endParaRPr>
          </a:p>
        </p:txBody>
      </p:sp>
      <p:sp>
        <p:nvSpPr>
          <p:cNvPr id="11" name="TextBox 10">
            <a:extLst>
              <a:ext uri="{FF2B5EF4-FFF2-40B4-BE49-F238E27FC236}">
                <a16:creationId xmlns:a16="http://schemas.microsoft.com/office/drawing/2014/main" id="{018FE975-053F-F344-8AE2-6268C9628456}"/>
              </a:ext>
            </a:extLst>
          </p:cNvPr>
          <p:cNvSpPr txBox="1">
            <a:spLocks noChangeArrowheads="1"/>
          </p:cNvSpPr>
          <p:nvPr/>
        </p:nvSpPr>
        <p:spPr bwMode="auto">
          <a:xfrm>
            <a:off x="361295" y="3865214"/>
            <a:ext cx="2518725" cy="373063"/>
          </a:xfrm>
          <a:prstGeom prst="rect">
            <a:avLst/>
          </a:prstGeom>
          <a:solidFill>
            <a:schemeClr val="accent6"/>
          </a:solidFill>
          <a:ln>
            <a:noFill/>
          </a:ln>
        </p:spPr>
        <p:txBody>
          <a:bodyPr anchor="t"/>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33232" algn="ctr">
              <a:defRPr/>
            </a:pPr>
            <a:r>
              <a:rPr lang="en-US" sz="1200">
                <a:ln>
                  <a:solidFill>
                    <a:schemeClr val="bg1"/>
                  </a:solidFill>
                </a:ln>
                <a:solidFill>
                  <a:schemeClr val="bg1"/>
                </a:solidFill>
                <a:effectLst>
                  <a:outerShdw blurRad="9525" dist="25400" dir="14640000" algn="tl" rotWithShape="0">
                    <a:schemeClr val="bg1">
                      <a:alpha val="30000"/>
                    </a:schemeClr>
                  </a:outerShdw>
                </a:effectLst>
                <a:latin typeface="Source Sans Pro" panose="020B0503030403020204" pitchFamily="34" charset="0"/>
                <a:ea typeface="Source Sans Pro" panose="020B0503030403020204" pitchFamily="34" charset="0"/>
              </a:rPr>
              <a:t>Aspect-based Sentiment Analysis</a:t>
            </a:r>
          </a:p>
          <a:p>
            <a:pPr marL="33232" algn="ctr">
              <a:defRPr/>
            </a:pPr>
            <a:endParaRPr lang="en-US" altLang="de-DE" sz="1200">
              <a:ln>
                <a:solidFill>
                  <a:schemeClr val="bg1"/>
                </a:solidFill>
              </a:ln>
              <a:solidFill>
                <a:schemeClr val="bg1"/>
              </a:solidFill>
              <a:latin typeface="Source Sans Pro" panose="020B0503030403020204" pitchFamily="34" charset="0"/>
              <a:ea typeface="Source Sans Pro" panose="020B0503030403020204" pitchFamily="34" charset="0"/>
            </a:endParaRPr>
          </a:p>
        </p:txBody>
      </p:sp>
      <p:sp>
        <p:nvSpPr>
          <p:cNvPr id="12" name="TextBox 11">
            <a:extLst>
              <a:ext uri="{FF2B5EF4-FFF2-40B4-BE49-F238E27FC236}">
                <a16:creationId xmlns:a16="http://schemas.microsoft.com/office/drawing/2014/main" id="{C2453DA3-1D2C-0947-87CF-8800AF5F3E94}"/>
              </a:ext>
            </a:extLst>
          </p:cNvPr>
          <p:cNvSpPr txBox="1">
            <a:spLocks noChangeArrowheads="1"/>
          </p:cNvSpPr>
          <p:nvPr/>
        </p:nvSpPr>
        <p:spPr bwMode="auto">
          <a:xfrm>
            <a:off x="373513" y="2655780"/>
            <a:ext cx="2518725" cy="373063"/>
          </a:xfrm>
          <a:prstGeom prst="rect">
            <a:avLst/>
          </a:prstGeom>
          <a:solidFill>
            <a:schemeClr val="accent6"/>
          </a:solidFill>
          <a:ln>
            <a:noFill/>
          </a:ln>
        </p:spPr>
        <p:txBody>
          <a:bodyPr anchor="t"/>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33232" algn="ctr">
              <a:defRPr/>
            </a:pPr>
            <a:r>
              <a:rPr lang="en-US" sz="1200">
                <a:ln>
                  <a:solidFill>
                    <a:schemeClr val="bg1"/>
                  </a:solidFill>
                </a:ln>
                <a:solidFill>
                  <a:schemeClr val="bg1"/>
                </a:solidFill>
                <a:effectLst>
                  <a:outerShdw blurRad="9525" dist="25400" dir="14640000" algn="tl" rotWithShape="0">
                    <a:schemeClr val="bg1">
                      <a:alpha val="30000"/>
                    </a:schemeClr>
                  </a:outerShdw>
                </a:effectLst>
                <a:latin typeface="Source Sans Pro" panose="020B0503030403020204" pitchFamily="34" charset="0"/>
                <a:ea typeface="Source Sans Pro" panose="020B0503030403020204" pitchFamily="34" charset="0"/>
              </a:rPr>
              <a:t>Multilingual Sentiment Analysis</a:t>
            </a:r>
          </a:p>
          <a:p>
            <a:pPr marL="33232" algn="ctr">
              <a:defRPr/>
            </a:pPr>
            <a:endParaRPr lang="en-US" altLang="de-DE" sz="1200">
              <a:ln>
                <a:solidFill>
                  <a:schemeClr val="bg1"/>
                </a:solidFill>
              </a:ln>
              <a:solidFill>
                <a:schemeClr val="bg1"/>
              </a:solidFill>
              <a:latin typeface="Source Sans Pro" panose="020B0503030403020204" pitchFamily="34" charset="0"/>
              <a:ea typeface="Source Sans Pro" panose="020B0503030403020204" pitchFamily="34" charset="0"/>
            </a:endParaRPr>
          </a:p>
        </p:txBody>
      </p:sp>
      <p:sp>
        <p:nvSpPr>
          <p:cNvPr id="13" name="TextBox 81">
            <a:extLst>
              <a:ext uri="{FF2B5EF4-FFF2-40B4-BE49-F238E27FC236}">
                <a16:creationId xmlns:a16="http://schemas.microsoft.com/office/drawing/2014/main" id="{4B491EC8-595D-A74B-9429-45B1B2B98605}"/>
              </a:ext>
            </a:extLst>
          </p:cNvPr>
          <p:cNvSpPr txBox="1">
            <a:spLocks noChangeArrowheads="1"/>
          </p:cNvSpPr>
          <p:nvPr/>
        </p:nvSpPr>
        <p:spPr bwMode="auto">
          <a:xfrm>
            <a:off x="3127771" y="2131195"/>
            <a:ext cx="5219592" cy="4308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sz="1100">
                <a:latin typeface="Source Sans Pro" panose="020B0503030403020204" pitchFamily="34" charset="0"/>
                <a:ea typeface="Source Sans Pro" panose="020B0503030403020204" pitchFamily="34" charset="0"/>
              </a:rPr>
              <a:t>If polarity precision is important to your business, you might consider expanding your polarity categories to include: Very positive, Positive, Neutral, Negative, Very negative</a:t>
            </a:r>
          </a:p>
        </p:txBody>
      </p:sp>
      <p:sp>
        <p:nvSpPr>
          <p:cNvPr id="14" name="TextBox 13">
            <a:extLst>
              <a:ext uri="{FF2B5EF4-FFF2-40B4-BE49-F238E27FC236}">
                <a16:creationId xmlns:a16="http://schemas.microsoft.com/office/drawing/2014/main" id="{49ED8EC9-D23A-244A-8362-35EFDE9C55B7}"/>
              </a:ext>
            </a:extLst>
          </p:cNvPr>
          <p:cNvSpPr txBox="1"/>
          <p:nvPr/>
        </p:nvSpPr>
        <p:spPr>
          <a:xfrm>
            <a:off x="3127771" y="3856892"/>
            <a:ext cx="5219592" cy="600164"/>
          </a:xfrm>
          <a:prstGeom prst="rect">
            <a:avLst/>
          </a:prstGeom>
          <a:noFill/>
          <a:ln>
            <a:solidFill>
              <a:srgbClr val="002060"/>
            </a:solidFill>
          </a:ln>
        </p:spPr>
        <p:txBody>
          <a:bodyPr wrap="square">
            <a:spAutoFit/>
          </a:bodyPr>
          <a:lstStyle/>
          <a:p>
            <a:r>
              <a:rPr lang="en-US" sz="1100">
                <a:solidFill>
                  <a:schemeClr val="tx1"/>
                </a:solidFill>
                <a:latin typeface="Source Sans Pro" panose="020B0503030403020204" pitchFamily="34" charset="0"/>
                <a:ea typeface="Source Sans Pro" panose="020B0503030403020204" pitchFamily="34" charset="0"/>
              </a:rPr>
              <a:t>Emotion detection aims at detecting emotions, like happiness, frustration, anger, sadness, and so on. Many emotion detection systems use lexicons (i.e. lists of words and the emotions they convey) or complex machine learning algorithms.</a:t>
            </a:r>
            <a:r>
              <a:rPr lang="en-US" altLang="en-US" sz="1100">
                <a:solidFill>
                  <a:schemeClr val="tx1"/>
                </a:solidFill>
                <a:latin typeface="Source Sans Pro" panose="020B0503030403020204" pitchFamily="34" charset="0"/>
                <a:ea typeface="Source Sans Pro" panose="020B0503030403020204" pitchFamily="34" charset="0"/>
              </a:rPr>
              <a:t>.</a:t>
            </a:r>
            <a:endParaRPr lang="en-US" sz="1100">
              <a:solidFill>
                <a:schemeClr val="tx1"/>
              </a:solidFill>
              <a:latin typeface="Source Sans Pro" panose="020B0503030403020204" pitchFamily="34" charset="0"/>
              <a:ea typeface="Source Sans Pro" panose="020B0503030403020204" pitchFamily="34" charset="0"/>
            </a:endParaRPr>
          </a:p>
        </p:txBody>
      </p:sp>
      <p:sp>
        <p:nvSpPr>
          <p:cNvPr id="2" name="Rectangle 1">
            <a:extLst>
              <a:ext uri="{FF2B5EF4-FFF2-40B4-BE49-F238E27FC236}">
                <a16:creationId xmlns:a16="http://schemas.microsoft.com/office/drawing/2014/main" id="{D4C2AC35-A663-744B-8C8F-75B433FB9F97}"/>
              </a:ext>
            </a:extLst>
          </p:cNvPr>
          <p:cNvSpPr/>
          <p:nvPr/>
        </p:nvSpPr>
        <p:spPr>
          <a:xfrm>
            <a:off x="3139988" y="2655418"/>
            <a:ext cx="5219593" cy="1107996"/>
          </a:xfrm>
          <a:prstGeom prst="rect">
            <a:avLst/>
          </a:prstGeom>
          <a:ln>
            <a:solidFill>
              <a:srgbClr val="002060"/>
            </a:solidFill>
          </a:ln>
        </p:spPr>
        <p:txBody>
          <a:bodyPr wrap="square">
            <a:spAutoFit/>
          </a:bodyPr>
          <a:lstStyle/>
          <a:p>
            <a:r>
              <a:rPr lang="en-US" sz="1100">
                <a:solidFill>
                  <a:schemeClr val="tx1"/>
                </a:solidFill>
                <a:latin typeface="Source Sans Pro" panose="020B0503030403020204" pitchFamily="34" charset="0"/>
                <a:ea typeface="Source Sans Pro" panose="020B0503030403020204" pitchFamily="34" charset="0"/>
              </a:rPr>
              <a:t>Usually, when analyzing sentiments of texts, let’s say product reviews, when we want to know which particular aspects or features people are mentioning in a positive, neutral, or negative way. That's where aspect-based sentiment analysis can help, for example - </a:t>
            </a:r>
            <a:r>
              <a:rPr lang="en-US" sz="1100" i="1">
                <a:solidFill>
                  <a:schemeClr val="tx1"/>
                </a:solidFill>
                <a:latin typeface="Source Sans Pro" panose="020B0503030403020204" pitchFamily="34" charset="0"/>
                <a:ea typeface="Source Sans Pro" panose="020B0503030403020204" pitchFamily="34" charset="0"/>
              </a:rPr>
              <a:t>"The battery life of this camera is too short"</a:t>
            </a:r>
            <a:r>
              <a:rPr lang="en-US" sz="1100">
                <a:solidFill>
                  <a:schemeClr val="tx1"/>
                </a:solidFill>
                <a:latin typeface="Source Sans Pro" panose="020B0503030403020204" pitchFamily="34" charset="0"/>
                <a:ea typeface="Source Sans Pro" panose="020B0503030403020204" pitchFamily="34" charset="0"/>
              </a:rPr>
              <a:t>, an aspect-based classifier would be able to determine that the sentence expresses a negative opinion about the feature battery life.</a:t>
            </a:r>
          </a:p>
        </p:txBody>
      </p:sp>
    </p:spTree>
    <p:extLst>
      <p:ext uri="{BB962C8B-B14F-4D97-AF65-F5344CB8AC3E}">
        <p14:creationId xmlns:p14="http://schemas.microsoft.com/office/powerpoint/2010/main" val="2758082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9DDC52-7FCA-DF46-A6E6-67CFBD24C7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6" name="Google Shape;1125;p7">
            <a:extLst>
              <a:ext uri="{FF2B5EF4-FFF2-40B4-BE49-F238E27FC236}">
                <a16:creationId xmlns:a16="http://schemas.microsoft.com/office/drawing/2014/main" id="{19858074-D49B-D043-822A-4E6DB4BED419}"/>
              </a:ext>
            </a:extLst>
          </p:cNvPr>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r>
              <a:rPr lang="en-US"/>
              <a:t>Sentiment Analysis – Code Snippet - </a:t>
            </a:r>
            <a:r>
              <a:rPr lang="en-US" err="1"/>
              <a:t>Textblob</a:t>
            </a:r>
            <a:endParaRPr err="1"/>
          </a:p>
        </p:txBody>
      </p:sp>
      <p:grpSp>
        <p:nvGrpSpPr>
          <p:cNvPr id="7" name="Google Shape;1127;p7">
            <a:extLst>
              <a:ext uri="{FF2B5EF4-FFF2-40B4-BE49-F238E27FC236}">
                <a16:creationId xmlns:a16="http://schemas.microsoft.com/office/drawing/2014/main" id="{981B5B23-15EF-3E4C-BC6D-7946A14094E4}"/>
              </a:ext>
            </a:extLst>
          </p:cNvPr>
          <p:cNvGrpSpPr/>
          <p:nvPr/>
        </p:nvGrpSpPr>
        <p:grpSpPr>
          <a:xfrm>
            <a:off x="282215" y="590917"/>
            <a:ext cx="369505" cy="369505"/>
            <a:chOff x="2594050" y="1631825"/>
            <a:chExt cx="439625" cy="439625"/>
          </a:xfrm>
        </p:grpSpPr>
        <p:sp>
          <p:nvSpPr>
            <p:cNvPr id="8" name="Google Shape;1128;p7">
              <a:extLst>
                <a:ext uri="{FF2B5EF4-FFF2-40B4-BE49-F238E27FC236}">
                  <a16:creationId xmlns:a16="http://schemas.microsoft.com/office/drawing/2014/main" id="{E4480133-70CD-354A-9A17-63B4A49D6842}"/>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129;p7">
              <a:extLst>
                <a:ext uri="{FF2B5EF4-FFF2-40B4-BE49-F238E27FC236}">
                  <a16:creationId xmlns:a16="http://schemas.microsoft.com/office/drawing/2014/main" id="{69116ED0-8F80-984D-8406-F9D1A2342F96}"/>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30;p7">
              <a:extLst>
                <a:ext uri="{FF2B5EF4-FFF2-40B4-BE49-F238E27FC236}">
                  <a16:creationId xmlns:a16="http://schemas.microsoft.com/office/drawing/2014/main" id="{8CC4ACBF-2E7E-B04D-9F4F-B612E64091DA}"/>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31;p7">
              <a:extLst>
                <a:ext uri="{FF2B5EF4-FFF2-40B4-BE49-F238E27FC236}">
                  <a16:creationId xmlns:a16="http://schemas.microsoft.com/office/drawing/2014/main" id="{A15AEFFC-E9D9-B041-88CC-3E06C5C810F4}"/>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 name="Picture 2" descr="A screenshot of a cell phone&#10;&#10;Description generated with very high confidence">
            <a:extLst>
              <a:ext uri="{FF2B5EF4-FFF2-40B4-BE49-F238E27FC236}">
                <a16:creationId xmlns:a16="http://schemas.microsoft.com/office/drawing/2014/main" id="{51F62BB1-0574-49C9-B673-6A3FF3DD96A8}"/>
              </a:ext>
            </a:extLst>
          </p:cNvPr>
          <p:cNvPicPr>
            <a:picLocks noChangeAspect="1"/>
          </p:cNvPicPr>
          <p:nvPr/>
        </p:nvPicPr>
        <p:blipFill>
          <a:blip r:embed="rId2"/>
          <a:stretch>
            <a:fillRect/>
          </a:stretch>
        </p:blipFill>
        <p:spPr>
          <a:xfrm>
            <a:off x="495300" y="1632159"/>
            <a:ext cx="4451350" cy="2431633"/>
          </a:xfrm>
          <a:prstGeom prst="rect">
            <a:avLst/>
          </a:prstGeom>
        </p:spPr>
      </p:pic>
      <p:pic>
        <p:nvPicPr>
          <p:cNvPr id="12" name="Picture 12" descr="A screenshot of a cell phone&#10;&#10;Description generated with high confidence">
            <a:extLst>
              <a:ext uri="{FF2B5EF4-FFF2-40B4-BE49-F238E27FC236}">
                <a16:creationId xmlns:a16="http://schemas.microsoft.com/office/drawing/2014/main" id="{2B1F3D36-C414-45FA-BDC4-672AA07DC767}"/>
              </a:ext>
            </a:extLst>
          </p:cNvPr>
          <p:cNvPicPr>
            <a:picLocks noChangeAspect="1"/>
          </p:cNvPicPr>
          <p:nvPr/>
        </p:nvPicPr>
        <p:blipFill>
          <a:blip r:embed="rId3"/>
          <a:stretch>
            <a:fillRect/>
          </a:stretch>
        </p:blipFill>
        <p:spPr>
          <a:xfrm>
            <a:off x="495300" y="4312092"/>
            <a:ext cx="4559300" cy="361067"/>
          </a:xfrm>
          <a:prstGeom prst="rect">
            <a:avLst/>
          </a:prstGeom>
        </p:spPr>
      </p:pic>
      <p:sp>
        <p:nvSpPr>
          <p:cNvPr id="5" name="Google Shape;1132;p7">
            <a:extLst>
              <a:ext uri="{FF2B5EF4-FFF2-40B4-BE49-F238E27FC236}">
                <a16:creationId xmlns:a16="http://schemas.microsoft.com/office/drawing/2014/main" id="{1C6D85E7-4FDB-47DA-A76A-A41CE28F9B05}"/>
              </a:ext>
            </a:extLst>
          </p:cNvPr>
          <p:cNvSpPr txBox="1">
            <a:spLocks/>
          </p:cNvSpPr>
          <p:nvPr/>
        </p:nvSpPr>
        <p:spPr>
          <a:xfrm>
            <a:off x="5897116" y="1516008"/>
            <a:ext cx="2150577" cy="4693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228600" indent="0" algn="ctr">
              <a:buFont typeface="Roboto Condensed Light"/>
              <a:buNone/>
            </a:pPr>
            <a:r>
              <a:rPr lang="en-US" sz="1600" b="1" u="sng"/>
              <a:t>Polarity</a:t>
            </a:r>
          </a:p>
          <a:p>
            <a:pPr marL="228600" indent="0" algn="ctr">
              <a:buFont typeface="Roboto Condensed Light"/>
              <a:buNone/>
            </a:pPr>
            <a:r>
              <a:rPr lang="en-US" sz="1600" b="1"/>
              <a:t>[-1.0, 1.0]</a:t>
            </a:r>
          </a:p>
        </p:txBody>
      </p:sp>
      <p:pic>
        <p:nvPicPr>
          <p:cNvPr id="3" name="Picture 2">
            <a:extLst>
              <a:ext uri="{FF2B5EF4-FFF2-40B4-BE49-F238E27FC236}">
                <a16:creationId xmlns:a16="http://schemas.microsoft.com/office/drawing/2014/main" id="{CD99E32D-050E-442B-97F9-03626CB35C7C}"/>
              </a:ext>
            </a:extLst>
          </p:cNvPr>
          <p:cNvPicPr>
            <a:picLocks noChangeAspect="1"/>
          </p:cNvPicPr>
          <p:nvPr/>
        </p:nvPicPr>
        <p:blipFill>
          <a:blip r:embed="rId4"/>
          <a:stretch>
            <a:fillRect/>
          </a:stretch>
        </p:blipFill>
        <p:spPr>
          <a:xfrm>
            <a:off x="5708650" y="2213483"/>
            <a:ext cx="2937675" cy="1843585"/>
          </a:xfrm>
          <a:prstGeom prst="rect">
            <a:avLst/>
          </a:prstGeom>
          <a:ln>
            <a:solidFill>
              <a:schemeClr val="accent1"/>
            </a:solidFill>
          </a:ln>
        </p:spPr>
      </p:pic>
    </p:spTree>
    <p:extLst>
      <p:ext uri="{BB962C8B-B14F-4D97-AF65-F5344CB8AC3E}">
        <p14:creationId xmlns:p14="http://schemas.microsoft.com/office/powerpoint/2010/main" val="2772070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9DDC52-7FCA-DF46-A6E6-67CFBD24C7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5" name="Picture 4">
            <a:extLst>
              <a:ext uri="{FF2B5EF4-FFF2-40B4-BE49-F238E27FC236}">
                <a16:creationId xmlns:a16="http://schemas.microsoft.com/office/drawing/2014/main" id="{EB0B0FCF-2F9D-0A44-A824-D3EC3EAFD3B6}"/>
              </a:ext>
            </a:extLst>
          </p:cNvPr>
          <p:cNvPicPr>
            <a:picLocks noChangeAspect="1"/>
          </p:cNvPicPr>
          <p:nvPr/>
        </p:nvPicPr>
        <p:blipFill rotWithShape="1">
          <a:blip r:embed="rId2"/>
          <a:srcRect l="1163" t="2266" r="5310" b="2532"/>
          <a:stretch/>
        </p:blipFill>
        <p:spPr>
          <a:xfrm>
            <a:off x="84666" y="1397000"/>
            <a:ext cx="5362625" cy="2483850"/>
          </a:xfrm>
          <a:prstGeom prst="rect">
            <a:avLst/>
          </a:prstGeom>
        </p:spPr>
      </p:pic>
      <p:sp>
        <p:nvSpPr>
          <p:cNvPr id="6" name="Google Shape;1125;p7">
            <a:extLst>
              <a:ext uri="{FF2B5EF4-FFF2-40B4-BE49-F238E27FC236}">
                <a16:creationId xmlns:a16="http://schemas.microsoft.com/office/drawing/2014/main" id="{19858074-D49B-D043-822A-4E6DB4BED419}"/>
              </a:ext>
            </a:extLst>
          </p:cNvPr>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r>
              <a:rPr lang="en-US"/>
              <a:t>Sentiment Analysis – Code Snippet - Vader</a:t>
            </a:r>
            <a:endParaRPr/>
          </a:p>
        </p:txBody>
      </p:sp>
      <p:grpSp>
        <p:nvGrpSpPr>
          <p:cNvPr id="7" name="Google Shape;1127;p7">
            <a:extLst>
              <a:ext uri="{FF2B5EF4-FFF2-40B4-BE49-F238E27FC236}">
                <a16:creationId xmlns:a16="http://schemas.microsoft.com/office/drawing/2014/main" id="{981B5B23-15EF-3E4C-BC6D-7946A14094E4}"/>
              </a:ext>
            </a:extLst>
          </p:cNvPr>
          <p:cNvGrpSpPr/>
          <p:nvPr/>
        </p:nvGrpSpPr>
        <p:grpSpPr>
          <a:xfrm>
            <a:off x="282215" y="590917"/>
            <a:ext cx="369505" cy="369505"/>
            <a:chOff x="2594050" y="1631825"/>
            <a:chExt cx="439625" cy="439625"/>
          </a:xfrm>
        </p:grpSpPr>
        <p:sp>
          <p:nvSpPr>
            <p:cNvPr id="8" name="Google Shape;1128;p7">
              <a:extLst>
                <a:ext uri="{FF2B5EF4-FFF2-40B4-BE49-F238E27FC236}">
                  <a16:creationId xmlns:a16="http://schemas.microsoft.com/office/drawing/2014/main" id="{E4480133-70CD-354A-9A17-63B4A49D6842}"/>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129;p7">
              <a:extLst>
                <a:ext uri="{FF2B5EF4-FFF2-40B4-BE49-F238E27FC236}">
                  <a16:creationId xmlns:a16="http://schemas.microsoft.com/office/drawing/2014/main" id="{69116ED0-8F80-984D-8406-F9D1A2342F96}"/>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30;p7">
              <a:extLst>
                <a:ext uri="{FF2B5EF4-FFF2-40B4-BE49-F238E27FC236}">
                  <a16:creationId xmlns:a16="http://schemas.microsoft.com/office/drawing/2014/main" id="{8CC4ACBF-2E7E-B04D-9F4F-B612E64091DA}"/>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31;p7">
              <a:extLst>
                <a:ext uri="{FF2B5EF4-FFF2-40B4-BE49-F238E27FC236}">
                  <a16:creationId xmlns:a16="http://schemas.microsoft.com/office/drawing/2014/main" id="{A15AEFFC-E9D9-B041-88CC-3E06C5C810F4}"/>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 name="Google Shape;1132;p7">
            <a:extLst>
              <a:ext uri="{FF2B5EF4-FFF2-40B4-BE49-F238E27FC236}">
                <a16:creationId xmlns:a16="http://schemas.microsoft.com/office/drawing/2014/main" id="{07A8F71C-B008-4FB8-BF5A-2214ADCBF384}"/>
              </a:ext>
            </a:extLst>
          </p:cNvPr>
          <p:cNvSpPr txBox="1">
            <a:spLocks noGrp="1"/>
          </p:cNvSpPr>
          <p:nvPr>
            <p:ph type="body" idx="1"/>
          </p:nvPr>
        </p:nvSpPr>
        <p:spPr>
          <a:xfrm>
            <a:off x="6159263" y="1321794"/>
            <a:ext cx="1921977" cy="469327"/>
          </a:xfrm>
          <a:prstGeom prst="rect">
            <a:avLst/>
          </a:prstGeom>
          <a:noFill/>
          <a:ln>
            <a:noFill/>
          </a:ln>
        </p:spPr>
        <p:txBody>
          <a:bodyPr spcFirstLastPara="1" wrap="square" lIns="91425" tIns="91425" rIns="91425" bIns="91425" anchor="ctr" anchorCtr="0">
            <a:noAutofit/>
          </a:bodyPr>
          <a:lstStyle/>
          <a:p>
            <a:pPr marL="228600" indent="0" algn="ctr">
              <a:buNone/>
            </a:pPr>
            <a:r>
              <a:rPr lang="en-US" sz="1600" b="1" u="sng"/>
              <a:t>Polarity</a:t>
            </a:r>
          </a:p>
          <a:p>
            <a:pPr marL="228600" indent="0" algn="ctr">
              <a:buNone/>
            </a:pPr>
            <a:r>
              <a:rPr lang="en-US" sz="1600" b="1"/>
              <a:t>[-1.0, 1.0]</a:t>
            </a:r>
          </a:p>
        </p:txBody>
      </p:sp>
      <p:pic>
        <p:nvPicPr>
          <p:cNvPr id="12" name="Picture 11">
            <a:extLst>
              <a:ext uri="{FF2B5EF4-FFF2-40B4-BE49-F238E27FC236}">
                <a16:creationId xmlns:a16="http://schemas.microsoft.com/office/drawing/2014/main" id="{7651C390-FFB8-4F16-A1D8-BF6BE2843C1E}"/>
              </a:ext>
            </a:extLst>
          </p:cNvPr>
          <p:cNvPicPr>
            <a:picLocks noChangeAspect="1"/>
          </p:cNvPicPr>
          <p:nvPr/>
        </p:nvPicPr>
        <p:blipFill>
          <a:blip r:embed="rId3"/>
          <a:stretch>
            <a:fillRect/>
          </a:stretch>
        </p:blipFill>
        <p:spPr>
          <a:xfrm>
            <a:off x="5983545" y="2001174"/>
            <a:ext cx="2804107" cy="1879676"/>
          </a:xfrm>
          <a:prstGeom prst="rect">
            <a:avLst/>
          </a:prstGeom>
          <a:ln>
            <a:solidFill>
              <a:schemeClr val="accent1"/>
            </a:solidFill>
          </a:ln>
        </p:spPr>
      </p:pic>
    </p:spTree>
    <p:extLst>
      <p:ext uri="{BB962C8B-B14F-4D97-AF65-F5344CB8AC3E}">
        <p14:creationId xmlns:p14="http://schemas.microsoft.com/office/powerpoint/2010/main" val="1595428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pic>
        <p:nvPicPr>
          <p:cNvPr id="6" name="Picture 5">
            <a:extLst>
              <a:ext uri="{FF2B5EF4-FFF2-40B4-BE49-F238E27FC236}">
                <a16:creationId xmlns:a16="http://schemas.microsoft.com/office/drawing/2014/main" id="{4354A29E-B1F3-4D0A-9DBC-DE961D813859}"/>
              </a:ext>
            </a:extLst>
          </p:cNvPr>
          <p:cNvPicPr>
            <a:picLocks noChangeAspect="1"/>
          </p:cNvPicPr>
          <p:nvPr/>
        </p:nvPicPr>
        <p:blipFill>
          <a:blip r:embed="rId3"/>
          <a:stretch>
            <a:fillRect/>
          </a:stretch>
        </p:blipFill>
        <p:spPr>
          <a:xfrm>
            <a:off x="4208529" y="1412222"/>
            <a:ext cx="3011415" cy="2149595"/>
          </a:xfrm>
          <a:prstGeom prst="rect">
            <a:avLst/>
          </a:prstGeom>
          <a:ln>
            <a:solidFill>
              <a:schemeClr val="accent1"/>
            </a:solidFill>
          </a:ln>
        </p:spPr>
      </p:pic>
      <p:sp>
        <p:nvSpPr>
          <p:cNvPr id="1125" name="Google Shape;1125;p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Exploratory Data Analysis</a:t>
            </a:r>
            <a:endParaRPr/>
          </a:p>
        </p:txBody>
      </p:sp>
      <p:sp>
        <p:nvSpPr>
          <p:cNvPr id="1126" name="Google Shape;1126;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grpSp>
        <p:nvGrpSpPr>
          <p:cNvPr id="1127" name="Google Shape;1127;p7"/>
          <p:cNvGrpSpPr/>
          <p:nvPr/>
        </p:nvGrpSpPr>
        <p:grpSpPr>
          <a:xfrm>
            <a:off x="282215" y="590917"/>
            <a:ext cx="369505" cy="369505"/>
            <a:chOff x="2594050" y="1631825"/>
            <a:chExt cx="439625" cy="439625"/>
          </a:xfrm>
        </p:grpSpPr>
        <p:sp>
          <p:nvSpPr>
            <p:cNvPr id="1128" name="Google Shape;1128;p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7"/>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2" name="Google Shape;1132;p7"/>
          <p:cNvSpPr txBox="1">
            <a:spLocks noGrp="1"/>
          </p:cNvSpPr>
          <p:nvPr>
            <p:ph type="body" idx="1"/>
          </p:nvPr>
        </p:nvSpPr>
        <p:spPr>
          <a:xfrm>
            <a:off x="281200" y="1492910"/>
            <a:ext cx="8080500" cy="3145500"/>
          </a:xfrm>
          <a:prstGeom prst="rect">
            <a:avLst/>
          </a:prstGeom>
          <a:noFill/>
          <a:ln>
            <a:noFill/>
          </a:ln>
        </p:spPr>
        <p:txBody>
          <a:bodyPr spcFirstLastPara="1" wrap="square" lIns="91425" tIns="91425" rIns="91425" bIns="91425" anchor="ctr" anchorCtr="0">
            <a:noAutofit/>
          </a:bodyPr>
          <a:lstStyle/>
          <a:p>
            <a:pPr marL="571500" indent="-342900"/>
            <a:r>
              <a:rPr lang="en-US" sz="2000"/>
              <a:t> TODO</a:t>
            </a:r>
          </a:p>
        </p:txBody>
      </p:sp>
      <p:sp>
        <p:nvSpPr>
          <p:cNvPr id="12" name="TextBox 81">
            <a:extLst>
              <a:ext uri="{FF2B5EF4-FFF2-40B4-BE49-F238E27FC236}">
                <a16:creationId xmlns:a16="http://schemas.microsoft.com/office/drawing/2014/main" id="{92BB1CF3-1436-44E1-B274-C58DAE324233}"/>
              </a:ext>
            </a:extLst>
          </p:cNvPr>
          <p:cNvSpPr txBox="1">
            <a:spLocks noChangeArrowheads="1"/>
          </p:cNvSpPr>
          <p:nvPr/>
        </p:nvSpPr>
        <p:spPr bwMode="auto">
          <a:xfrm>
            <a:off x="281200" y="3788256"/>
            <a:ext cx="3508858" cy="6001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171450" indent="-171450">
              <a:buFont typeface="Arial" panose="020B0604020202020204" pitchFamily="34" charset="0"/>
              <a:buChar char="•"/>
            </a:pPr>
            <a:r>
              <a:rPr lang="en-US" sz="1100">
                <a:latin typeface="Source Sans Pro"/>
                <a:ea typeface="Source Sans Pro"/>
              </a:rPr>
              <a:t>Top tweets are pertaining to politics</a:t>
            </a:r>
            <a:endParaRPr lang="en-US" sz="1100">
              <a:latin typeface="Source Sans Pro" panose="020B0503030403020204" pitchFamily="34" charset="0"/>
              <a:ea typeface="Source Sans Pro" panose="020B0503030403020204" pitchFamily="34" charset="0"/>
            </a:endParaRPr>
          </a:p>
          <a:p>
            <a:pPr marL="171450" indent="-171450">
              <a:buFont typeface="Arial" panose="020B0604020202020204" pitchFamily="34" charset="0"/>
              <a:buChar char="•"/>
            </a:pPr>
            <a:r>
              <a:rPr lang="en-US" sz="1100">
                <a:latin typeface="Source Sans Pro"/>
                <a:ea typeface="Source Sans Pro"/>
              </a:rPr>
              <a:t>Majorly the tweets have been positive apart from more negative sentiment in Global issues</a:t>
            </a:r>
            <a:endParaRPr lang="en-US" sz="1100">
              <a:latin typeface="Source Sans Pro" panose="020B0503030403020204" pitchFamily="34" charset="0"/>
              <a:ea typeface="Source Sans Pro" panose="020B0503030403020204" pitchFamily="34" charset="0"/>
            </a:endParaRPr>
          </a:p>
        </p:txBody>
      </p:sp>
      <p:sp>
        <p:nvSpPr>
          <p:cNvPr id="15" name="TextBox 81">
            <a:extLst>
              <a:ext uri="{FF2B5EF4-FFF2-40B4-BE49-F238E27FC236}">
                <a16:creationId xmlns:a16="http://schemas.microsoft.com/office/drawing/2014/main" id="{1268F937-0289-487B-B6CB-A1CEA48DE34C}"/>
              </a:ext>
            </a:extLst>
          </p:cNvPr>
          <p:cNvSpPr txBox="1">
            <a:spLocks noChangeArrowheads="1"/>
          </p:cNvSpPr>
          <p:nvPr/>
        </p:nvSpPr>
        <p:spPr bwMode="auto">
          <a:xfrm>
            <a:off x="4100945" y="3788256"/>
            <a:ext cx="3508858" cy="6001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171450" indent="-171450">
              <a:buFont typeface="Arial" panose="020B0604020202020204" pitchFamily="34" charset="0"/>
              <a:buChar char="•"/>
            </a:pPr>
            <a:r>
              <a:rPr lang="en-US" sz="1100">
                <a:latin typeface="Source Sans Pro" panose="020B0503030403020204" pitchFamily="34" charset="0"/>
                <a:ea typeface="Source Sans Pro" panose="020B0503030403020204" pitchFamily="34" charset="0"/>
              </a:rPr>
              <a:t>Trump tweets majorly in the second half of the day</a:t>
            </a:r>
          </a:p>
          <a:p>
            <a:pPr marL="171450" indent="-171450">
              <a:buFont typeface="Arial" panose="020B0604020202020204" pitchFamily="34" charset="0"/>
              <a:buChar char="•"/>
            </a:pPr>
            <a:r>
              <a:rPr lang="en-US" sz="1100">
                <a:latin typeface="Source Sans Pro" panose="020B0503030403020204" pitchFamily="34" charset="0"/>
                <a:ea typeface="Source Sans Pro" panose="020B0503030403020204" pitchFamily="34" charset="0"/>
              </a:rPr>
              <a:t>Comparatively, the sentiment is more positive during the wee hours of the day</a:t>
            </a:r>
          </a:p>
        </p:txBody>
      </p:sp>
      <p:sp>
        <p:nvSpPr>
          <p:cNvPr id="4" name="Rectangle 3">
            <a:extLst>
              <a:ext uri="{FF2B5EF4-FFF2-40B4-BE49-F238E27FC236}">
                <a16:creationId xmlns:a16="http://schemas.microsoft.com/office/drawing/2014/main" id="{4072683B-5C26-4D73-B550-62826AE58561}"/>
              </a:ext>
            </a:extLst>
          </p:cNvPr>
          <p:cNvSpPr/>
          <p:nvPr/>
        </p:nvSpPr>
        <p:spPr>
          <a:xfrm>
            <a:off x="4923451" y="2265219"/>
            <a:ext cx="300580" cy="12730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061247A-DD21-4B9C-AEE0-6C7DFF27A776}"/>
              </a:ext>
            </a:extLst>
          </p:cNvPr>
          <p:cNvSpPr/>
          <p:nvPr/>
        </p:nvSpPr>
        <p:spPr>
          <a:xfrm>
            <a:off x="5852613" y="1607127"/>
            <a:ext cx="1259747" cy="193113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24BEC4F-C450-4D21-B90E-EDA36A92562C}"/>
              </a:ext>
            </a:extLst>
          </p:cNvPr>
          <p:cNvPicPr>
            <a:picLocks noChangeAspect="1"/>
          </p:cNvPicPr>
          <p:nvPr/>
        </p:nvPicPr>
        <p:blipFill>
          <a:blip r:embed="rId4"/>
          <a:stretch>
            <a:fillRect/>
          </a:stretch>
        </p:blipFill>
        <p:spPr>
          <a:xfrm>
            <a:off x="321471" y="1381092"/>
            <a:ext cx="3351068" cy="2334452"/>
          </a:xfrm>
          <a:prstGeom prst="rect">
            <a:avLst/>
          </a:prstGeom>
          <a:solidFill>
            <a:schemeClr val="accent2"/>
          </a:solidFill>
        </p:spPr>
      </p:pic>
    </p:spTree>
    <p:extLst>
      <p:ext uri="{BB962C8B-B14F-4D97-AF65-F5344CB8AC3E}">
        <p14:creationId xmlns:p14="http://schemas.microsoft.com/office/powerpoint/2010/main" val="3664144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Overview</a:t>
            </a:r>
            <a:endParaRPr/>
          </a:p>
        </p:txBody>
      </p:sp>
      <p:sp>
        <p:nvSpPr>
          <p:cNvPr id="1126" name="Google Shape;1126;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grpSp>
        <p:nvGrpSpPr>
          <p:cNvPr id="1127" name="Google Shape;1127;p7"/>
          <p:cNvGrpSpPr/>
          <p:nvPr/>
        </p:nvGrpSpPr>
        <p:grpSpPr>
          <a:xfrm>
            <a:off x="282215" y="590917"/>
            <a:ext cx="369505" cy="369505"/>
            <a:chOff x="2594050" y="1631825"/>
            <a:chExt cx="439625" cy="439625"/>
          </a:xfrm>
        </p:grpSpPr>
        <p:sp>
          <p:nvSpPr>
            <p:cNvPr id="1128" name="Google Shape;1128;p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7"/>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2" name="Google Shape;1132;p7"/>
          <p:cNvSpPr txBox="1">
            <a:spLocks noGrp="1"/>
          </p:cNvSpPr>
          <p:nvPr>
            <p:ph type="body" idx="1"/>
          </p:nvPr>
        </p:nvSpPr>
        <p:spPr>
          <a:xfrm>
            <a:off x="281200" y="1492910"/>
            <a:ext cx="8080500" cy="3145500"/>
          </a:xfrm>
          <a:prstGeom prst="rect">
            <a:avLst/>
          </a:prstGeom>
          <a:noFill/>
          <a:ln>
            <a:noFill/>
          </a:ln>
        </p:spPr>
        <p:txBody>
          <a:bodyPr spcFirstLastPara="1" wrap="square" lIns="91425" tIns="91425" rIns="91425" bIns="91425" anchor="ctr" anchorCtr="0">
            <a:noAutofit/>
          </a:bodyPr>
          <a:lstStyle/>
          <a:p>
            <a:pPr marL="571500" indent="-342900"/>
            <a:r>
              <a:rPr lang="en-US" sz="2000" dirty="0"/>
              <a:t>   Problem Outline</a:t>
            </a:r>
            <a:endParaRPr lang="en-US" sz="2000" dirty="0">
              <a:solidFill>
                <a:srgbClr val="FF0000"/>
              </a:solidFill>
            </a:endParaRPr>
          </a:p>
          <a:p>
            <a:pPr marL="571500" indent="-342900"/>
            <a:r>
              <a:rPr lang="en-US" sz="2000" dirty="0"/>
              <a:t>   Datasets Used</a:t>
            </a:r>
            <a:endParaRPr lang="en-US" sz="2000" dirty="0">
              <a:solidFill>
                <a:srgbClr val="FF0000"/>
              </a:solidFill>
            </a:endParaRPr>
          </a:p>
          <a:p>
            <a:pPr marL="571500" indent="-342900"/>
            <a:r>
              <a:rPr lang="en-US" sz="2000" dirty="0"/>
              <a:t> </a:t>
            </a:r>
            <a:r>
              <a:rPr lang="en-US" sz="2000" dirty="0">
                <a:solidFill>
                  <a:srgbClr val="263248"/>
                </a:solidFill>
              </a:rPr>
              <a:t> </a:t>
            </a:r>
            <a:r>
              <a:rPr lang="en-US" sz="2000" dirty="0"/>
              <a:t> Implementation</a:t>
            </a:r>
            <a:endParaRPr lang="en-US" sz="2000" dirty="0">
              <a:solidFill>
                <a:srgbClr val="FF0000"/>
              </a:solidFill>
            </a:endParaRPr>
          </a:p>
          <a:p>
            <a:pPr marL="571500" indent="-342900"/>
            <a:r>
              <a:rPr lang="en-US" sz="2000" dirty="0"/>
              <a:t>   Data Preprocessing</a:t>
            </a:r>
            <a:endParaRPr lang="en-US" sz="2000" dirty="0">
              <a:solidFill>
                <a:srgbClr val="FF0000"/>
              </a:solidFill>
            </a:endParaRPr>
          </a:p>
          <a:p>
            <a:pPr marL="571500" indent="-342900"/>
            <a:r>
              <a:rPr lang="en-US" sz="2000" dirty="0"/>
              <a:t>   Topic Modeling and Results</a:t>
            </a:r>
            <a:endParaRPr lang="en-US" sz="2000" dirty="0">
              <a:solidFill>
                <a:srgbClr val="263248"/>
              </a:solidFill>
            </a:endParaRPr>
          </a:p>
          <a:p>
            <a:pPr marL="571500" indent="-342900"/>
            <a:r>
              <a:rPr lang="en-US" sz="2000" dirty="0">
                <a:solidFill>
                  <a:srgbClr val="263248"/>
                </a:solidFill>
              </a:rPr>
              <a:t> </a:t>
            </a:r>
            <a:r>
              <a:rPr lang="en-US" sz="2000" dirty="0"/>
              <a:t>  Sentiment Analysis and Results</a:t>
            </a:r>
            <a:endParaRPr lang="en-US" sz="2000" dirty="0">
              <a:solidFill>
                <a:srgbClr val="FF0000"/>
              </a:solidFill>
            </a:endParaRPr>
          </a:p>
          <a:p>
            <a:pPr marL="571500" indent="-342900"/>
            <a:r>
              <a:rPr lang="en-US" sz="2000" dirty="0"/>
              <a:t>   Exploratory Data Analysis</a:t>
            </a:r>
            <a:endParaRPr lang="en-US" sz="2000" dirty="0">
              <a:solidFill>
                <a:srgbClr val="FF0000"/>
              </a:solidFill>
            </a:endParaRPr>
          </a:p>
          <a:p>
            <a:pPr marL="571500" indent="-342900"/>
            <a:r>
              <a:rPr lang="en-US" sz="2000" dirty="0"/>
              <a:t>   Logistic Regression Classifier and Results</a:t>
            </a:r>
            <a:endParaRPr lang="en-US" sz="2000" dirty="0">
              <a:solidFill>
                <a:srgbClr val="FF0000"/>
              </a:solidFill>
            </a:endParaRPr>
          </a:p>
          <a:p>
            <a:pPr marL="571500" indent="-342900"/>
            <a:r>
              <a:rPr lang="en-US" sz="2000" dirty="0"/>
              <a:t> </a:t>
            </a:r>
            <a:r>
              <a:rPr lang="en-US" sz="2000" dirty="0">
                <a:solidFill>
                  <a:srgbClr val="263248"/>
                </a:solidFill>
              </a:rPr>
              <a:t> </a:t>
            </a:r>
            <a:r>
              <a:rPr lang="en-US" sz="2000" dirty="0"/>
              <a:t> Future Work</a:t>
            </a:r>
            <a:endParaRPr lang="en-US" sz="2000" dirty="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r>
              <a:rPr lang="en-US"/>
              <a:t>Exploratory Data Analysis – Spread of topics throughout the day</a:t>
            </a:r>
            <a:endParaRPr/>
          </a:p>
        </p:txBody>
      </p:sp>
      <p:sp>
        <p:nvSpPr>
          <p:cNvPr id="1126" name="Google Shape;1126;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grpSp>
        <p:nvGrpSpPr>
          <p:cNvPr id="1127" name="Google Shape;1127;p7"/>
          <p:cNvGrpSpPr/>
          <p:nvPr/>
        </p:nvGrpSpPr>
        <p:grpSpPr>
          <a:xfrm>
            <a:off x="282215" y="590917"/>
            <a:ext cx="369505" cy="369505"/>
            <a:chOff x="2594050" y="1631825"/>
            <a:chExt cx="439625" cy="439625"/>
          </a:xfrm>
        </p:grpSpPr>
        <p:sp>
          <p:nvSpPr>
            <p:cNvPr id="1128" name="Google Shape;1128;p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7"/>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 name="Picture 4" descr="A picture containing pencil&#10;&#10;Description generated with very high confidence">
            <a:extLst>
              <a:ext uri="{FF2B5EF4-FFF2-40B4-BE49-F238E27FC236}">
                <a16:creationId xmlns:a16="http://schemas.microsoft.com/office/drawing/2014/main" id="{7B426A60-5668-40F4-88F1-26EA6749084F}"/>
              </a:ext>
            </a:extLst>
          </p:cNvPr>
          <p:cNvPicPr>
            <a:picLocks noChangeAspect="1"/>
          </p:cNvPicPr>
          <p:nvPr/>
        </p:nvPicPr>
        <p:blipFill>
          <a:blip r:embed="rId3"/>
          <a:stretch>
            <a:fillRect/>
          </a:stretch>
        </p:blipFill>
        <p:spPr>
          <a:xfrm>
            <a:off x="1069181" y="1399578"/>
            <a:ext cx="5624511" cy="3493296"/>
          </a:xfrm>
          <a:prstGeom prst="rect">
            <a:avLst/>
          </a:prstGeom>
          <a:ln>
            <a:solidFill>
              <a:schemeClr val="tx1"/>
            </a:solidFill>
          </a:ln>
        </p:spPr>
      </p:pic>
      <p:sp>
        <p:nvSpPr>
          <p:cNvPr id="2" name="TextBox 1">
            <a:extLst>
              <a:ext uri="{FF2B5EF4-FFF2-40B4-BE49-F238E27FC236}">
                <a16:creationId xmlns:a16="http://schemas.microsoft.com/office/drawing/2014/main" id="{82731F62-2573-4346-BEF2-141E95DE4AAF}"/>
              </a:ext>
            </a:extLst>
          </p:cNvPr>
          <p:cNvSpPr txBox="1"/>
          <p:nvPr/>
        </p:nvSpPr>
        <p:spPr>
          <a:xfrm>
            <a:off x="1720121" y="1743543"/>
            <a:ext cx="337091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*Topic model based on entire dataset 2009-2020</a:t>
            </a:r>
          </a:p>
        </p:txBody>
      </p:sp>
    </p:spTree>
    <p:extLst>
      <p:ext uri="{BB962C8B-B14F-4D97-AF65-F5344CB8AC3E}">
        <p14:creationId xmlns:p14="http://schemas.microsoft.com/office/powerpoint/2010/main" val="3411872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r>
              <a:rPr lang="en-US"/>
              <a:t>Exploratory Data Analysis - Tweet topic impact on Treasury price</a:t>
            </a:r>
            <a:endParaRPr lang="en-US" b="0"/>
          </a:p>
        </p:txBody>
      </p:sp>
      <p:sp>
        <p:nvSpPr>
          <p:cNvPr id="1126" name="Google Shape;1126;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grpSp>
        <p:nvGrpSpPr>
          <p:cNvPr id="1127" name="Google Shape;1127;p7"/>
          <p:cNvGrpSpPr/>
          <p:nvPr/>
        </p:nvGrpSpPr>
        <p:grpSpPr>
          <a:xfrm>
            <a:off x="282215" y="590917"/>
            <a:ext cx="369505" cy="369505"/>
            <a:chOff x="2594050" y="1631825"/>
            <a:chExt cx="439625" cy="439625"/>
          </a:xfrm>
        </p:grpSpPr>
        <p:sp>
          <p:nvSpPr>
            <p:cNvPr id="1128" name="Google Shape;1128;p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7"/>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 name="TextBox 81">
            <a:extLst>
              <a:ext uri="{FF2B5EF4-FFF2-40B4-BE49-F238E27FC236}">
                <a16:creationId xmlns:a16="http://schemas.microsoft.com/office/drawing/2014/main" id="{7FB17099-EDEA-4DA1-B1B4-7DF0AD46ED48}"/>
              </a:ext>
            </a:extLst>
          </p:cNvPr>
          <p:cNvSpPr txBox="1">
            <a:spLocks noChangeArrowheads="1"/>
          </p:cNvSpPr>
          <p:nvPr/>
        </p:nvSpPr>
        <p:spPr bwMode="auto">
          <a:xfrm>
            <a:off x="1749700" y="4794300"/>
            <a:ext cx="5143500" cy="26161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IN" sz="1100">
                <a:latin typeface="Source Sans Pro" panose="020B0503030403020204" pitchFamily="34" charset="0"/>
                <a:ea typeface="Source Sans Pro" panose="020B0503030403020204" pitchFamily="34" charset="0"/>
              </a:rPr>
              <a:t>Visualize the Treasure price movement impacted by tweet on a particular topic</a:t>
            </a:r>
            <a:endParaRPr lang="en-US" sz="1100">
              <a:latin typeface="Source Sans Pro" panose="020B0503030403020204" pitchFamily="34" charset="0"/>
              <a:ea typeface="Source Sans Pro" panose="020B0503030403020204" pitchFamily="34" charset="0"/>
            </a:endParaRPr>
          </a:p>
        </p:txBody>
      </p:sp>
      <p:pic>
        <p:nvPicPr>
          <p:cNvPr id="2" name="Picture 2" descr="A screenshot of a cell phone&#10;&#10;Description generated with very high confidence">
            <a:extLst>
              <a:ext uri="{FF2B5EF4-FFF2-40B4-BE49-F238E27FC236}">
                <a16:creationId xmlns:a16="http://schemas.microsoft.com/office/drawing/2014/main" id="{B5B2497D-F2A8-4AB8-89FD-9C4C731F622D}"/>
              </a:ext>
            </a:extLst>
          </p:cNvPr>
          <p:cNvPicPr>
            <a:picLocks noChangeAspect="1"/>
          </p:cNvPicPr>
          <p:nvPr/>
        </p:nvPicPr>
        <p:blipFill>
          <a:blip r:embed="rId3"/>
          <a:stretch>
            <a:fillRect/>
          </a:stretch>
        </p:blipFill>
        <p:spPr>
          <a:xfrm>
            <a:off x="2087165" y="1362377"/>
            <a:ext cx="4475559" cy="3406962"/>
          </a:xfrm>
          <a:prstGeom prst="rect">
            <a:avLst/>
          </a:prstGeom>
        </p:spPr>
      </p:pic>
    </p:spTree>
    <p:extLst>
      <p:ext uri="{BB962C8B-B14F-4D97-AF65-F5344CB8AC3E}">
        <p14:creationId xmlns:p14="http://schemas.microsoft.com/office/powerpoint/2010/main" val="1988875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r>
              <a:rPr lang="en-US"/>
              <a:t>Exploratory Data Analysis – Tweet Sentiment impact on Treasury price</a:t>
            </a:r>
            <a:endParaRPr/>
          </a:p>
        </p:txBody>
      </p:sp>
      <p:sp>
        <p:nvSpPr>
          <p:cNvPr id="1126" name="Google Shape;1126;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grpSp>
        <p:nvGrpSpPr>
          <p:cNvPr id="1127" name="Google Shape;1127;p7"/>
          <p:cNvGrpSpPr/>
          <p:nvPr/>
        </p:nvGrpSpPr>
        <p:grpSpPr>
          <a:xfrm>
            <a:off x="282215" y="590917"/>
            <a:ext cx="369505" cy="369505"/>
            <a:chOff x="2594050" y="1631825"/>
            <a:chExt cx="439625" cy="439625"/>
          </a:xfrm>
        </p:grpSpPr>
        <p:sp>
          <p:nvSpPr>
            <p:cNvPr id="1128" name="Google Shape;1128;p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7"/>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 name="TextBox 81">
            <a:extLst>
              <a:ext uri="{FF2B5EF4-FFF2-40B4-BE49-F238E27FC236}">
                <a16:creationId xmlns:a16="http://schemas.microsoft.com/office/drawing/2014/main" id="{7FB17099-EDEA-4DA1-B1B4-7DF0AD46ED48}"/>
              </a:ext>
            </a:extLst>
          </p:cNvPr>
          <p:cNvSpPr txBox="1">
            <a:spLocks noChangeArrowheads="1"/>
          </p:cNvSpPr>
          <p:nvPr/>
        </p:nvSpPr>
        <p:spPr bwMode="auto">
          <a:xfrm>
            <a:off x="1071045" y="4794300"/>
            <a:ext cx="5822155" cy="26161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IN" sz="1100">
                <a:latin typeface="Source Sans Pro"/>
                <a:ea typeface="Source Sans Pro"/>
              </a:rPr>
              <a:t>Visualize the Treasure price movement impacted by sentiment of the tweet on a </a:t>
            </a:r>
            <a:r>
              <a:rPr lang="en-IN" sz="1100" dirty="0">
                <a:latin typeface="Source Sans Pro"/>
                <a:ea typeface="Source Sans Pro"/>
              </a:rPr>
              <a:t>particular topic</a:t>
            </a:r>
            <a:endParaRPr lang="en-US" sz="1100" dirty="0">
              <a:latin typeface="Source Sans Pro"/>
              <a:ea typeface="Source Sans Pro"/>
            </a:endParaRPr>
          </a:p>
        </p:txBody>
      </p:sp>
      <p:pic>
        <p:nvPicPr>
          <p:cNvPr id="4" name="Picture 4" descr="A screenshot of a social media post&#10;&#10;Description generated with very high confidence">
            <a:extLst>
              <a:ext uri="{FF2B5EF4-FFF2-40B4-BE49-F238E27FC236}">
                <a16:creationId xmlns:a16="http://schemas.microsoft.com/office/drawing/2014/main" id="{F75A4D01-A30E-441B-8E7C-D34AB922B170}"/>
              </a:ext>
            </a:extLst>
          </p:cNvPr>
          <p:cNvPicPr>
            <a:picLocks noChangeAspect="1"/>
          </p:cNvPicPr>
          <p:nvPr/>
        </p:nvPicPr>
        <p:blipFill>
          <a:blip r:embed="rId3"/>
          <a:stretch>
            <a:fillRect/>
          </a:stretch>
        </p:blipFill>
        <p:spPr>
          <a:xfrm>
            <a:off x="1116806" y="1347856"/>
            <a:ext cx="5981699" cy="3370521"/>
          </a:xfrm>
          <a:prstGeom prst="rect">
            <a:avLst/>
          </a:prstGeom>
        </p:spPr>
      </p:pic>
    </p:spTree>
    <p:extLst>
      <p:ext uri="{BB962C8B-B14F-4D97-AF65-F5344CB8AC3E}">
        <p14:creationId xmlns:p14="http://schemas.microsoft.com/office/powerpoint/2010/main" val="3104658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r>
              <a:rPr lang="en-US" dirty="0"/>
              <a:t>Logistic Regression Classifier- Model</a:t>
            </a:r>
            <a:endParaRPr dirty="0"/>
          </a:p>
        </p:txBody>
      </p:sp>
      <p:sp>
        <p:nvSpPr>
          <p:cNvPr id="1126" name="Google Shape;1126;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grpSp>
        <p:nvGrpSpPr>
          <p:cNvPr id="1127" name="Google Shape;1127;p7"/>
          <p:cNvGrpSpPr/>
          <p:nvPr/>
        </p:nvGrpSpPr>
        <p:grpSpPr>
          <a:xfrm>
            <a:off x="282215" y="590917"/>
            <a:ext cx="369505" cy="369505"/>
            <a:chOff x="2594050" y="1631825"/>
            <a:chExt cx="439625" cy="439625"/>
          </a:xfrm>
        </p:grpSpPr>
        <p:sp>
          <p:nvSpPr>
            <p:cNvPr id="1128" name="Google Shape;1128;p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7"/>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 name="Picture 1">
            <a:extLst>
              <a:ext uri="{FF2B5EF4-FFF2-40B4-BE49-F238E27FC236}">
                <a16:creationId xmlns:a16="http://schemas.microsoft.com/office/drawing/2014/main" id="{AB02FA5C-DE22-4DFA-9FC2-CEF6E637DF63}"/>
              </a:ext>
            </a:extLst>
          </p:cNvPr>
          <p:cNvPicPr>
            <a:picLocks noChangeAspect="1"/>
          </p:cNvPicPr>
          <p:nvPr/>
        </p:nvPicPr>
        <p:blipFill>
          <a:blip r:embed="rId3"/>
          <a:stretch>
            <a:fillRect/>
          </a:stretch>
        </p:blipFill>
        <p:spPr>
          <a:xfrm>
            <a:off x="967978" y="1358661"/>
            <a:ext cx="4303269" cy="3652008"/>
          </a:xfrm>
          <a:prstGeom prst="rect">
            <a:avLst/>
          </a:prstGeom>
          <a:ln>
            <a:solidFill>
              <a:schemeClr val="accent1"/>
            </a:solidFill>
          </a:ln>
        </p:spPr>
      </p:pic>
    </p:spTree>
    <p:extLst>
      <p:ext uri="{BB962C8B-B14F-4D97-AF65-F5344CB8AC3E}">
        <p14:creationId xmlns:p14="http://schemas.microsoft.com/office/powerpoint/2010/main" val="3601096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361C-7394-40C8-9204-3D78EE3CE8EE}"/>
              </a:ext>
            </a:extLst>
          </p:cNvPr>
          <p:cNvSpPr>
            <a:spLocks noGrp="1"/>
          </p:cNvSpPr>
          <p:nvPr>
            <p:ph type="title"/>
          </p:nvPr>
        </p:nvSpPr>
        <p:spPr/>
        <p:txBody>
          <a:bodyPr/>
          <a:lstStyle/>
          <a:p>
            <a:r>
              <a:rPr lang="en-US" dirty="0"/>
              <a:t>Logistic Regression Classifier- Evaluation</a:t>
            </a:r>
            <a:endParaRPr lang="en-US" b="0" dirty="0"/>
          </a:p>
        </p:txBody>
      </p:sp>
      <p:sp>
        <p:nvSpPr>
          <p:cNvPr id="4" name="Slide Number Placeholder 3">
            <a:extLst>
              <a:ext uri="{FF2B5EF4-FFF2-40B4-BE49-F238E27FC236}">
                <a16:creationId xmlns:a16="http://schemas.microsoft.com/office/drawing/2014/main" id="{DDA6FF79-844D-4A7A-878C-92A8848EC3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24</a:t>
            </a:fld>
            <a:endParaRPr lang="en-US"/>
          </a:p>
        </p:txBody>
      </p:sp>
      <p:pic>
        <p:nvPicPr>
          <p:cNvPr id="6" name="Picture 5" descr="A screenshot of a social media post&#10;&#10;Description generated with very high confidence">
            <a:extLst>
              <a:ext uri="{FF2B5EF4-FFF2-40B4-BE49-F238E27FC236}">
                <a16:creationId xmlns:a16="http://schemas.microsoft.com/office/drawing/2014/main" id="{229E2573-73EF-49B7-A319-1ED03B59CBFF}"/>
              </a:ext>
            </a:extLst>
          </p:cNvPr>
          <p:cNvPicPr>
            <a:picLocks noChangeAspect="1"/>
          </p:cNvPicPr>
          <p:nvPr/>
        </p:nvPicPr>
        <p:blipFill>
          <a:blip r:embed="rId2"/>
          <a:stretch>
            <a:fillRect/>
          </a:stretch>
        </p:blipFill>
        <p:spPr>
          <a:xfrm>
            <a:off x="854869" y="1402999"/>
            <a:ext cx="3743324" cy="3218562"/>
          </a:xfrm>
          <a:prstGeom prst="rect">
            <a:avLst/>
          </a:prstGeom>
          <a:ln>
            <a:solidFill>
              <a:schemeClr val="tx1"/>
            </a:solidFill>
          </a:ln>
        </p:spPr>
      </p:pic>
      <p:pic>
        <p:nvPicPr>
          <p:cNvPr id="5" name="Picture 4">
            <a:extLst>
              <a:ext uri="{FF2B5EF4-FFF2-40B4-BE49-F238E27FC236}">
                <a16:creationId xmlns:a16="http://schemas.microsoft.com/office/drawing/2014/main" id="{AAD848B8-B376-4E42-89C2-759C0C680BDF}"/>
              </a:ext>
            </a:extLst>
          </p:cNvPr>
          <p:cNvPicPr>
            <a:picLocks noChangeAspect="1"/>
          </p:cNvPicPr>
          <p:nvPr/>
        </p:nvPicPr>
        <p:blipFill>
          <a:blip r:embed="rId3"/>
          <a:stretch>
            <a:fillRect/>
          </a:stretch>
        </p:blipFill>
        <p:spPr>
          <a:xfrm>
            <a:off x="4602813" y="1402999"/>
            <a:ext cx="4133850" cy="3218562"/>
          </a:xfrm>
          <a:prstGeom prst="rect">
            <a:avLst/>
          </a:prstGeom>
          <a:solidFill>
            <a:schemeClr val="accent2"/>
          </a:solidFill>
          <a:ln>
            <a:solidFill>
              <a:schemeClr val="accent1"/>
            </a:solidFill>
          </a:ln>
        </p:spPr>
      </p:pic>
    </p:spTree>
    <p:extLst>
      <p:ext uri="{BB962C8B-B14F-4D97-AF65-F5344CB8AC3E}">
        <p14:creationId xmlns:p14="http://schemas.microsoft.com/office/powerpoint/2010/main" val="891357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Future Work</a:t>
            </a:r>
            <a:endParaRPr/>
          </a:p>
        </p:txBody>
      </p:sp>
      <p:sp>
        <p:nvSpPr>
          <p:cNvPr id="1126" name="Google Shape;1126;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grpSp>
        <p:nvGrpSpPr>
          <p:cNvPr id="1127" name="Google Shape;1127;p7"/>
          <p:cNvGrpSpPr/>
          <p:nvPr/>
        </p:nvGrpSpPr>
        <p:grpSpPr>
          <a:xfrm>
            <a:off x="282215" y="590917"/>
            <a:ext cx="369505" cy="369505"/>
            <a:chOff x="2594050" y="1631825"/>
            <a:chExt cx="439625" cy="439625"/>
          </a:xfrm>
        </p:grpSpPr>
        <p:sp>
          <p:nvSpPr>
            <p:cNvPr id="1128" name="Google Shape;1128;p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7"/>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2" name="Google Shape;1132;p7"/>
          <p:cNvSpPr txBox="1">
            <a:spLocks noGrp="1"/>
          </p:cNvSpPr>
          <p:nvPr>
            <p:ph type="body" idx="1"/>
          </p:nvPr>
        </p:nvSpPr>
        <p:spPr>
          <a:xfrm>
            <a:off x="158758" y="1003564"/>
            <a:ext cx="8080500" cy="3596534"/>
          </a:xfrm>
          <a:prstGeom prst="rect">
            <a:avLst/>
          </a:prstGeom>
          <a:noFill/>
          <a:ln>
            <a:noFill/>
          </a:ln>
        </p:spPr>
        <p:txBody>
          <a:bodyPr spcFirstLastPara="1" wrap="square" lIns="91425" tIns="91425" rIns="91425" bIns="91425" anchor="ctr" anchorCtr="0">
            <a:noAutofit/>
          </a:bodyPr>
          <a:lstStyle/>
          <a:p>
            <a:pPr marL="228600" indent="0">
              <a:lnSpc>
                <a:spcPct val="150000"/>
              </a:lnSpc>
              <a:buNone/>
            </a:pPr>
            <a:endParaRPr lang="en-US"/>
          </a:p>
          <a:p>
            <a:pPr marL="571500" indent="-342900">
              <a:lnSpc>
                <a:spcPct val="150000"/>
              </a:lnSpc>
            </a:pPr>
            <a:r>
              <a:rPr lang="en-US" sz="2000"/>
              <a:t>Advanced Machine learning – To improvise on topic feature selection and hence improve the classification rate for the predictive modeling?</a:t>
            </a:r>
            <a:endParaRPr lang="en-US"/>
          </a:p>
          <a:p>
            <a:pPr marL="571500" indent="-342900">
              <a:lnSpc>
                <a:spcPct val="150000"/>
              </a:lnSpc>
            </a:pPr>
            <a:r>
              <a:rPr lang="en-US" sz="2000"/>
              <a:t>     Per the exploratory analysis, Treasury prices seem to be comparatively much stable in comparison to Equity markets. Hence, we will extend our efforts to analyze the impact of POTUS Tweets on other financial markets</a:t>
            </a:r>
          </a:p>
          <a:p>
            <a:pPr marL="571500" indent="-342900">
              <a:lnSpc>
                <a:spcPct val="150000"/>
              </a:lnSpc>
            </a:pPr>
            <a:r>
              <a:rPr lang="en-US" sz="2000"/>
              <a:t>     Build the next “</a:t>
            </a:r>
            <a:r>
              <a:rPr lang="en-US" sz="2000" err="1"/>
              <a:t>Volfefe</a:t>
            </a:r>
            <a:r>
              <a:rPr lang="en-US" sz="2000"/>
              <a:t> Index” </a:t>
            </a:r>
            <a:r>
              <a:rPr lang="en-US" sz="2000">
                <a:sym typeface="Wingdings" pitchFamily="2" charset="2"/>
              </a:rPr>
              <a:t></a:t>
            </a:r>
            <a:endParaRPr sz="2000"/>
          </a:p>
        </p:txBody>
      </p:sp>
    </p:spTree>
    <p:extLst>
      <p:ext uri="{BB962C8B-B14F-4D97-AF65-F5344CB8AC3E}">
        <p14:creationId xmlns:p14="http://schemas.microsoft.com/office/powerpoint/2010/main" val="1795887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1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
        <p:nvSpPr>
          <p:cNvPr id="1340" name="Google Shape;1340;p17"/>
          <p:cNvSpPr txBox="1">
            <a:spLocks noGrp="1"/>
          </p:cNvSpPr>
          <p:nvPr>
            <p:ph type="ctrTitle" idx="4294967295"/>
          </p:nvPr>
        </p:nvSpPr>
        <p:spPr>
          <a:xfrm>
            <a:off x="1275150" y="1815760"/>
            <a:ext cx="6593700" cy="115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Roboto Condensed"/>
              <a:buNone/>
            </a:pPr>
            <a:r>
              <a:rPr lang="en-US" sz="6000" b="1" i="0" u="none" strike="noStrike" cap="none">
                <a:solidFill>
                  <a:schemeClr val="accent5"/>
                </a:solidFill>
                <a:latin typeface="Roboto Condensed"/>
                <a:ea typeface="Roboto Condensed"/>
                <a:cs typeface="Roboto Condensed"/>
                <a:sym typeface="Roboto Condensed"/>
              </a:rPr>
              <a:t>THANKS!</a:t>
            </a:r>
            <a:endParaRPr sz="6000" b="1" i="0" u="none" strike="noStrike" cap="none">
              <a:solidFill>
                <a:schemeClr val="accent5"/>
              </a:solidFill>
              <a:latin typeface="Roboto Condensed"/>
              <a:ea typeface="Roboto Condensed"/>
              <a:cs typeface="Roboto Condensed"/>
              <a:sym typeface="Roboto Condensed"/>
            </a:endParaRPr>
          </a:p>
        </p:txBody>
      </p:sp>
      <p:sp>
        <p:nvSpPr>
          <p:cNvPr id="1341" name="Google Shape;1341;p17"/>
          <p:cNvSpPr txBox="1">
            <a:spLocks noGrp="1"/>
          </p:cNvSpPr>
          <p:nvPr>
            <p:ph type="subTitle" idx="4294967295"/>
          </p:nvPr>
        </p:nvSpPr>
        <p:spPr>
          <a:xfrm>
            <a:off x="1275150" y="3234930"/>
            <a:ext cx="6593700" cy="134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4"/>
              </a:buClr>
              <a:buSzPts val="2400"/>
              <a:buFont typeface="Roboto Condensed Light"/>
              <a:buNone/>
            </a:pPr>
            <a:r>
              <a:rPr lang="en-US" sz="2000" b="1" i="0" u="none" strike="noStrike" cap="none">
                <a:solidFill>
                  <a:schemeClr val="dk1"/>
                </a:solidFill>
                <a:latin typeface="Roboto Condensed Light"/>
                <a:ea typeface="Roboto Condensed Light"/>
                <a:cs typeface="Roboto Condensed Light"/>
                <a:sym typeface="Roboto Condensed Light"/>
              </a:rPr>
              <a:t>Group 1-6</a:t>
            </a:r>
            <a:endParaRPr/>
          </a:p>
          <a:p>
            <a:pPr marL="0" marR="0" lvl="0" indent="0" algn="ctr" rtl="0">
              <a:lnSpc>
                <a:spcPct val="100000"/>
              </a:lnSpc>
              <a:spcBef>
                <a:spcPts val="0"/>
              </a:spcBef>
              <a:spcAft>
                <a:spcPts val="0"/>
              </a:spcAft>
              <a:buClr>
                <a:schemeClr val="accent4"/>
              </a:buClr>
              <a:buSzPts val="2400"/>
              <a:buFont typeface="Roboto Condensed Light"/>
              <a:buNone/>
            </a:pPr>
            <a:r>
              <a:rPr lang="en-US" sz="2000" b="0" i="0" u="none" strike="noStrike" cap="none">
                <a:solidFill>
                  <a:schemeClr val="dk1"/>
                </a:solidFill>
                <a:latin typeface="Roboto Condensed Light"/>
                <a:ea typeface="Roboto Condensed Light"/>
                <a:cs typeface="Roboto Condensed Light"/>
                <a:sym typeface="Roboto Condensed Light"/>
              </a:rPr>
              <a:t>Akash </a:t>
            </a:r>
            <a:r>
              <a:rPr lang="en-US" sz="2000" b="0" i="0" u="none" strike="noStrike" cap="none" err="1">
                <a:solidFill>
                  <a:schemeClr val="dk1"/>
                </a:solidFill>
                <a:latin typeface="Roboto Condensed Light"/>
                <a:ea typeface="Roboto Condensed Light"/>
                <a:cs typeface="Roboto Condensed Light"/>
                <a:sym typeface="Roboto Condensed Light"/>
              </a:rPr>
              <a:t>Khowala</a:t>
            </a:r>
            <a:endParaRPr lang="en-US" sz="2000" b="0" i="0" u="none" strike="noStrike" cap="none">
              <a:solidFill>
                <a:schemeClr val="dk1"/>
              </a:solidFill>
              <a:latin typeface="Roboto Condensed Light"/>
              <a:ea typeface="Roboto Condensed Light"/>
              <a:cs typeface="Roboto Condensed Light"/>
              <a:sym typeface="Roboto Condensed Light"/>
            </a:endParaRPr>
          </a:p>
          <a:p>
            <a:pPr marL="0" marR="0" lvl="0" indent="0" algn="ctr" rtl="0">
              <a:lnSpc>
                <a:spcPct val="100000"/>
              </a:lnSpc>
              <a:spcBef>
                <a:spcPts val="0"/>
              </a:spcBef>
              <a:spcAft>
                <a:spcPts val="0"/>
              </a:spcAft>
              <a:buClr>
                <a:schemeClr val="accent4"/>
              </a:buClr>
              <a:buSzPts val="2400"/>
              <a:buFont typeface="Roboto Condensed Light"/>
              <a:buNone/>
            </a:pPr>
            <a:r>
              <a:rPr lang="en-US" sz="2000" b="0" i="0" u="none" strike="noStrike" cap="none">
                <a:solidFill>
                  <a:schemeClr val="dk1"/>
                </a:solidFill>
                <a:latin typeface="Roboto Condensed Light"/>
                <a:ea typeface="Roboto Condensed Light"/>
                <a:cs typeface="Roboto Condensed Light"/>
                <a:sym typeface="Roboto Condensed Light"/>
              </a:rPr>
              <a:t>Amit Singla</a:t>
            </a:r>
          </a:p>
          <a:p>
            <a:pPr marL="0" marR="0" lvl="0" indent="0" algn="ctr" rtl="0">
              <a:lnSpc>
                <a:spcPct val="100000"/>
              </a:lnSpc>
              <a:spcBef>
                <a:spcPts val="0"/>
              </a:spcBef>
              <a:spcAft>
                <a:spcPts val="0"/>
              </a:spcAft>
              <a:buClr>
                <a:schemeClr val="accent4"/>
              </a:buClr>
              <a:buSzPts val="2400"/>
              <a:buFont typeface="Roboto Condensed Light"/>
              <a:buNone/>
            </a:pPr>
            <a:r>
              <a:rPr lang="en-US" sz="2000" b="0" i="0" u="none" strike="noStrike" cap="none">
                <a:solidFill>
                  <a:schemeClr val="dk1"/>
                </a:solidFill>
                <a:latin typeface="Roboto Condensed Light"/>
                <a:ea typeface="Roboto Condensed Light"/>
                <a:cs typeface="Roboto Condensed Light"/>
                <a:sym typeface="Roboto Condensed Light"/>
              </a:rPr>
              <a:t>Neel </a:t>
            </a:r>
            <a:r>
              <a:rPr lang="en-US" sz="2000" b="0" i="0" u="none" strike="noStrike" cap="none" err="1">
                <a:solidFill>
                  <a:schemeClr val="dk1"/>
                </a:solidFill>
                <a:latin typeface="Roboto Condensed Light"/>
                <a:ea typeface="Roboto Condensed Light"/>
                <a:cs typeface="Roboto Condensed Light"/>
                <a:sym typeface="Roboto Condensed Light"/>
              </a:rPr>
              <a:t>Chomal</a:t>
            </a:r>
            <a:endParaRPr lang="en-US" sz="2000" b="0" i="0" u="none" strike="noStrike" cap="none">
              <a:solidFill>
                <a:schemeClr val="dk1"/>
              </a:solidFill>
              <a:latin typeface="Roboto Condensed Light"/>
              <a:ea typeface="Roboto Condensed Light"/>
              <a:cs typeface="Roboto Condensed Light"/>
              <a:sym typeface="Roboto Condensed Light"/>
            </a:endParaRPr>
          </a:p>
          <a:p>
            <a:pPr marL="0" marR="0" lvl="0" indent="0" algn="ctr" rtl="0">
              <a:lnSpc>
                <a:spcPct val="100000"/>
              </a:lnSpc>
              <a:spcBef>
                <a:spcPts val="0"/>
              </a:spcBef>
              <a:spcAft>
                <a:spcPts val="0"/>
              </a:spcAft>
              <a:buClr>
                <a:schemeClr val="accent4"/>
              </a:buClr>
              <a:buSzPts val="2400"/>
              <a:buFont typeface="Roboto Condensed Light"/>
              <a:buNone/>
            </a:pPr>
            <a:r>
              <a:rPr lang="en-US" sz="2000"/>
              <a:t>Pankaj Bhootra</a:t>
            </a:r>
          </a:p>
          <a:p>
            <a:pPr marL="0" marR="0" lvl="0" indent="0" algn="ctr" rtl="0">
              <a:lnSpc>
                <a:spcPct val="100000"/>
              </a:lnSpc>
              <a:spcBef>
                <a:spcPts val="0"/>
              </a:spcBef>
              <a:spcAft>
                <a:spcPts val="0"/>
              </a:spcAft>
              <a:buClr>
                <a:schemeClr val="accent4"/>
              </a:buClr>
              <a:buSzPts val="2400"/>
              <a:buFont typeface="Roboto Condensed Light"/>
              <a:buNone/>
            </a:pPr>
            <a:r>
              <a:rPr lang="en-US" sz="2000" b="0" i="0" u="none" strike="noStrike" cap="none">
                <a:solidFill>
                  <a:schemeClr val="dk1"/>
                </a:solidFill>
                <a:latin typeface="Roboto Condensed Light"/>
                <a:ea typeface="Roboto Condensed Light"/>
                <a:cs typeface="Roboto Condensed Light"/>
                <a:sym typeface="Roboto Condensed Light"/>
              </a:rPr>
              <a:t>Wu </a:t>
            </a:r>
            <a:r>
              <a:rPr lang="en-US" sz="2000" b="0" i="0" u="none" strike="noStrike" cap="none" err="1">
                <a:solidFill>
                  <a:schemeClr val="dk1"/>
                </a:solidFill>
                <a:latin typeface="Roboto Condensed Light"/>
                <a:ea typeface="Roboto Condensed Light"/>
                <a:cs typeface="Roboto Condensed Light"/>
                <a:sym typeface="Roboto Condensed Light"/>
              </a:rPr>
              <a:t>Yinxiao</a:t>
            </a:r>
            <a:endParaRPr sz="2000" b="0" i="0" u="none" strike="noStrike" cap="none">
              <a:solidFill>
                <a:schemeClr val="dk1"/>
              </a:solidFill>
              <a:latin typeface="Roboto Condensed Light"/>
              <a:ea typeface="Roboto Condensed Light"/>
              <a:cs typeface="Roboto Condensed Light"/>
              <a:sym typeface="Roboto Condensed Light"/>
            </a:endParaRPr>
          </a:p>
        </p:txBody>
      </p:sp>
      <p:grpSp>
        <p:nvGrpSpPr>
          <p:cNvPr id="1342" name="Google Shape;1342;p17"/>
          <p:cNvGrpSpPr/>
          <p:nvPr/>
        </p:nvGrpSpPr>
        <p:grpSpPr>
          <a:xfrm>
            <a:off x="3927631" y="612485"/>
            <a:ext cx="1197664" cy="1126777"/>
            <a:chOff x="5972700" y="2330200"/>
            <a:chExt cx="411625" cy="387275"/>
          </a:xfrm>
        </p:grpSpPr>
        <p:sp>
          <p:nvSpPr>
            <p:cNvPr id="1343" name="Google Shape;1343;p17"/>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17"/>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Problem Statement</a:t>
            </a:r>
            <a:endParaRPr/>
          </a:p>
        </p:txBody>
      </p:sp>
      <p:sp>
        <p:nvSpPr>
          <p:cNvPr id="1126" name="Google Shape;1126;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grpSp>
        <p:nvGrpSpPr>
          <p:cNvPr id="1127" name="Google Shape;1127;p7"/>
          <p:cNvGrpSpPr/>
          <p:nvPr/>
        </p:nvGrpSpPr>
        <p:grpSpPr>
          <a:xfrm>
            <a:off x="282215" y="590917"/>
            <a:ext cx="369505" cy="369505"/>
            <a:chOff x="2594050" y="1631825"/>
            <a:chExt cx="439625" cy="439625"/>
          </a:xfrm>
        </p:grpSpPr>
        <p:sp>
          <p:nvSpPr>
            <p:cNvPr id="1128" name="Google Shape;1128;p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7"/>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2" name="Google Shape;1132;p7"/>
          <p:cNvSpPr txBox="1">
            <a:spLocks noGrp="1"/>
          </p:cNvSpPr>
          <p:nvPr>
            <p:ph type="body" idx="1"/>
          </p:nvPr>
        </p:nvSpPr>
        <p:spPr>
          <a:xfrm>
            <a:off x="52600" y="1367180"/>
            <a:ext cx="8348450" cy="3145500"/>
          </a:xfrm>
          <a:prstGeom prst="rect">
            <a:avLst/>
          </a:prstGeom>
          <a:noFill/>
          <a:ln>
            <a:noFill/>
          </a:ln>
        </p:spPr>
        <p:txBody>
          <a:bodyPr spcFirstLastPara="1" wrap="square" lIns="91425" tIns="91425" rIns="91425" bIns="91425" anchor="ctr" anchorCtr="0">
            <a:noAutofit/>
          </a:bodyPr>
          <a:lstStyle/>
          <a:p>
            <a:pPr marL="571500" indent="-342900">
              <a:lnSpc>
                <a:spcPct val="150000"/>
              </a:lnSpc>
            </a:pPr>
            <a:r>
              <a:rPr lang="en-US" sz="2000"/>
              <a:t>   Donald Trump, the current POTUS, uses social media regularly to express opinions on world moving issues such as politics, military, markets, trade, economy, etc.</a:t>
            </a:r>
          </a:p>
          <a:p>
            <a:pPr marL="571500" indent="-342900">
              <a:lnSpc>
                <a:spcPct val="150000"/>
              </a:lnSpc>
            </a:pPr>
            <a:r>
              <a:rPr lang="en-US" sz="2000"/>
              <a:t>   We believe that Trump’s electronic musings have a positive correlation with impacting global issues.</a:t>
            </a:r>
          </a:p>
          <a:p>
            <a:pPr marL="571500" indent="-342900">
              <a:lnSpc>
                <a:spcPct val="150000"/>
              </a:lnSpc>
            </a:pPr>
            <a:r>
              <a:rPr lang="en-US" sz="2000"/>
              <a:t>   We are particularly interested in studying the impact of Trump’s tweets on financial markets.</a:t>
            </a:r>
            <a:endParaRPr sz="2000"/>
          </a:p>
        </p:txBody>
      </p:sp>
    </p:spTree>
    <p:extLst>
      <p:ext uri="{BB962C8B-B14F-4D97-AF65-F5344CB8AC3E}">
        <p14:creationId xmlns:p14="http://schemas.microsoft.com/office/powerpoint/2010/main" val="2957829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Project Scope and Stakeholders</a:t>
            </a:r>
            <a:endParaRPr/>
          </a:p>
        </p:txBody>
      </p:sp>
      <p:sp>
        <p:nvSpPr>
          <p:cNvPr id="1126" name="Google Shape;1126;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grpSp>
        <p:nvGrpSpPr>
          <p:cNvPr id="1127" name="Google Shape;1127;p7"/>
          <p:cNvGrpSpPr/>
          <p:nvPr/>
        </p:nvGrpSpPr>
        <p:grpSpPr>
          <a:xfrm>
            <a:off x="282215" y="590917"/>
            <a:ext cx="369505" cy="369505"/>
            <a:chOff x="2594050" y="1631825"/>
            <a:chExt cx="439625" cy="439625"/>
          </a:xfrm>
        </p:grpSpPr>
        <p:sp>
          <p:nvSpPr>
            <p:cNvPr id="1128" name="Google Shape;1128;p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7"/>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2" name="Google Shape;1132;p7"/>
          <p:cNvSpPr txBox="1">
            <a:spLocks noGrp="1"/>
          </p:cNvSpPr>
          <p:nvPr>
            <p:ph type="body" idx="1"/>
          </p:nvPr>
        </p:nvSpPr>
        <p:spPr>
          <a:xfrm>
            <a:off x="259354" y="1459282"/>
            <a:ext cx="8336006" cy="3378518"/>
          </a:xfrm>
          <a:prstGeom prst="rect">
            <a:avLst/>
          </a:prstGeom>
          <a:noFill/>
          <a:ln>
            <a:noFill/>
          </a:ln>
        </p:spPr>
        <p:txBody>
          <a:bodyPr spcFirstLastPara="1" wrap="square" lIns="91425" tIns="91425" rIns="91425" bIns="91425" anchor="ctr" anchorCtr="0">
            <a:noAutofit/>
          </a:bodyPr>
          <a:lstStyle/>
          <a:p>
            <a:pPr>
              <a:lnSpc>
                <a:spcPct val="150000"/>
              </a:lnSpc>
              <a:spcBef>
                <a:spcPts val="1000"/>
              </a:spcBef>
            </a:pPr>
            <a:r>
              <a:rPr lang="en-SG" sz="2000">
                <a:ea typeface="+mn-lt"/>
                <a:cs typeface="+mn-lt"/>
              </a:rPr>
              <a:t>   We are only studying the potential impact of Trump’s tweets on financial markets, specifically the US Treasury Yields market. We will run topic modelling algorithms to filter out irrelevant tweets.</a:t>
            </a:r>
          </a:p>
          <a:p>
            <a:pPr>
              <a:lnSpc>
                <a:spcPct val="150000"/>
              </a:lnSpc>
              <a:spcBef>
                <a:spcPts val="1000"/>
              </a:spcBef>
            </a:pPr>
            <a:r>
              <a:rPr lang="en-SG" sz="2000">
                <a:ea typeface="+mn-lt"/>
                <a:cs typeface="+mn-lt"/>
              </a:rPr>
              <a:t>A potential application of our solution could be to build a predictive market index that captures the impact of Trump’s tweets in real-time, for which stakeholders would include banks, brokerages, investors, etc.</a:t>
            </a:r>
          </a:p>
          <a:p>
            <a:pPr>
              <a:lnSpc>
                <a:spcPct val="150000"/>
              </a:lnSpc>
              <a:spcBef>
                <a:spcPts val="1000"/>
              </a:spcBef>
            </a:pPr>
            <a:endParaRPr lang="en-US" sz="2000"/>
          </a:p>
        </p:txBody>
      </p:sp>
    </p:spTree>
    <p:extLst>
      <p:ext uri="{BB962C8B-B14F-4D97-AF65-F5344CB8AC3E}">
        <p14:creationId xmlns:p14="http://schemas.microsoft.com/office/powerpoint/2010/main" val="791178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Previous Work</a:t>
            </a:r>
            <a:endParaRPr/>
          </a:p>
        </p:txBody>
      </p:sp>
      <p:sp>
        <p:nvSpPr>
          <p:cNvPr id="1126" name="Google Shape;1126;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grpSp>
        <p:nvGrpSpPr>
          <p:cNvPr id="1127" name="Google Shape;1127;p7"/>
          <p:cNvGrpSpPr/>
          <p:nvPr/>
        </p:nvGrpSpPr>
        <p:grpSpPr>
          <a:xfrm>
            <a:off x="282215" y="590917"/>
            <a:ext cx="369505" cy="369505"/>
            <a:chOff x="2594050" y="1631825"/>
            <a:chExt cx="439625" cy="439625"/>
          </a:xfrm>
        </p:grpSpPr>
        <p:sp>
          <p:nvSpPr>
            <p:cNvPr id="1128" name="Google Shape;1128;p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7"/>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2" name="Google Shape;1132;p7"/>
          <p:cNvSpPr txBox="1">
            <a:spLocks noGrp="1"/>
          </p:cNvSpPr>
          <p:nvPr>
            <p:ph type="body" idx="1"/>
          </p:nvPr>
        </p:nvSpPr>
        <p:spPr>
          <a:xfrm>
            <a:off x="-41410" y="1492910"/>
            <a:ext cx="8888230" cy="3145500"/>
          </a:xfrm>
          <a:prstGeom prst="rect">
            <a:avLst/>
          </a:prstGeom>
          <a:noFill/>
          <a:ln>
            <a:noFill/>
          </a:ln>
        </p:spPr>
        <p:txBody>
          <a:bodyPr spcFirstLastPara="1" wrap="square" lIns="91425" tIns="91425" rIns="91425" bIns="91425" anchor="ctr" anchorCtr="0">
            <a:noAutofit/>
          </a:bodyPr>
          <a:lstStyle/>
          <a:p>
            <a:pPr marL="571500" indent="-342900">
              <a:lnSpc>
                <a:spcPct val="150000"/>
              </a:lnSpc>
            </a:pPr>
            <a:r>
              <a:rPr lang="en-US" sz="2000"/>
              <a:t>   JP Morgan’s analysts have created the “</a:t>
            </a:r>
            <a:r>
              <a:rPr lang="en-US" sz="2000" err="1"/>
              <a:t>Volfefe</a:t>
            </a:r>
            <a:r>
              <a:rPr lang="en-US" sz="2000"/>
              <a:t> Index”. For every 5 minutes after Trump tweeted with direct Fed references, the index showed “a rolling one-month probability” that each missive is market moving for </a:t>
            </a:r>
            <a:r>
              <a:rPr lang="en-US" sz="2000">
                <a:solidFill>
                  <a:schemeClr val="accent6"/>
                </a:solidFill>
              </a:rPr>
              <a:t>treasury yields</a:t>
            </a:r>
            <a:r>
              <a:rPr lang="en-US" sz="2000"/>
              <a:t>.</a:t>
            </a:r>
          </a:p>
          <a:p>
            <a:pPr marL="571500" indent="-342900">
              <a:lnSpc>
                <a:spcPct val="150000"/>
              </a:lnSpc>
            </a:pPr>
            <a:r>
              <a:rPr lang="en-US" sz="2000"/>
              <a:t>   Citigroup has shown that Trump’s tweets are generally followed by volatile behavior across </a:t>
            </a:r>
            <a:r>
              <a:rPr lang="en-US" sz="2000">
                <a:solidFill>
                  <a:schemeClr val="accent6"/>
                </a:solidFill>
              </a:rPr>
              <a:t>currency markets </a:t>
            </a:r>
            <a:r>
              <a:rPr lang="en-US" sz="2000"/>
              <a:t>globally. They believe markets show more sensitivity to Trump’s continued tweeting with direct USD and Fed references.</a:t>
            </a:r>
            <a:endParaRPr sz="2000"/>
          </a:p>
        </p:txBody>
      </p:sp>
    </p:spTree>
    <p:extLst>
      <p:ext uri="{BB962C8B-B14F-4D97-AF65-F5344CB8AC3E}">
        <p14:creationId xmlns:p14="http://schemas.microsoft.com/office/powerpoint/2010/main" val="3606330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Datasets – Kaggle Tweets</a:t>
            </a:r>
            <a:endParaRPr/>
          </a:p>
        </p:txBody>
      </p:sp>
      <p:sp>
        <p:nvSpPr>
          <p:cNvPr id="1126" name="Google Shape;1126;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grpSp>
        <p:nvGrpSpPr>
          <p:cNvPr id="1127" name="Google Shape;1127;p7"/>
          <p:cNvGrpSpPr/>
          <p:nvPr/>
        </p:nvGrpSpPr>
        <p:grpSpPr>
          <a:xfrm>
            <a:off x="282215" y="590917"/>
            <a:ext cx="369505" cy="369505"/>
            <a:chOff x="2594050" y="1631825"/>
            <a:chExt cx="439625" cy="439625"/>
          </a:xfrm>
        </p:grpSpPr>
        <p:sp>
          <p:nvSpPr>
            <p:cNvPr id="1128" name="Google Shape;1128;p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7"/>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2" name="Google Shape;1132;p7"/>
          <p:cNvSpPr txBox="1">
            <a:spLocks noGrp="1"/>
          </p:cNvSpPr>
          <p:nvPr>
            <p:ph type="body" idx="1"/>
          </p:nvPr>
        </p:nvSpPr>
        <p:spPr>
          <a:xfrm>
            <a:off x="83747" y="4282594"/>
            <a:ext cx="8080500" cy="477890"/>
          </a:xfrm>
          <a:prstGeom prst="rect">
            <a:avLst/>
          </a:prstGeom>
          <a:noFill/>
          <a:ln>
            <a:noFill/>
          </a:ln>
        </p:spPr>
        <p:txBody>
          <a:bodyPr spcFirstLastPara="1" wrap="square" lIns="91425" tIns="91425" rIns="91425" bIns="91425" anchor="ctr" anchorCtr="0">
            <a:noAutofit/>
          </a:bodyPr>
          <a:lstStyle/>
          <a:p>
            <a:pPr marL="228600" indent="0">
              <a:buNone/>
            </a:pPr>
            <a:r>
              <a:rPr lang="en-US" sz="1400"/>
              <a:t>Source: </a:t>
            </a:r>
            <a:r>
              <a:rPr lang="en-SG" sz="1400">
                <a:hlinkClick r:id="rId3"/>
              </a:rPr>
              <a:t>https://www.kaggle.com/austinreese/trump-tweets</a:t>
            </a:r>
            <a:r>
              <a:rPr lang="en-SG" sz="1400"/>
              <a:t> </a:t>
            </a:r>
            <a:endParaRPr sz="1400"/>
          </a:p>
        </p:txBody>
      </p:sp>
      <p:pic>
        <p:nvPicPr>
          <p:cNvPr id="10" name="Picture 9">
            <a:extLst>
              <a:ext uri="{FF2B5EF4-FFF2-40B4-BE49-F238E27FC236}">
                <a16:creationId xmlns:a16="http://schemas.microsoft.com/office/drawing/2014/main" id="{11C0D778-32A8-E741-B965-52695B5BA7DF}"/>
              </a:ext>
            </a:extLst>
          </p:cNvPr>
          <p:cNvPicPr>
            <a:picLocks noChangeAspect="1"/>
          </p:cNvPicPr>
          <p:nvPr/>
        </p:nvPicPr>
        <p:blipFill>
          <a:blip r:embed="rId4"/>
          <a:stretch>
            <a:fillRect/>
          </a:stretch>
        </p:blipFill>
        <p:spPr>
          <a:xfrm>
            <a:off x="292714" y="1329814"/>
            <a:ext cx="7662566" cy="2911140"/>
          </a:xfrm>
          <a:prstGeom prst="rect">
            <a:avLst/>
          </a:prstGeom>
        </p:spPr>
      </p:pic>
      <p:sp>
        <p:nvSpPr>
          <p:cNvPr id="2" name="Rectangle 1">
            <a:extLst>
              <a:ext uri="{FF2B5EF4-FFF2-40B4-BE49-F238E27FC236}">
                <a16:creationId xmlns:a16="http://schemas.microsoft.com/office/drawing/2014/main" id="{88509F9A-11F1-D641-AE15-BC747C8DA209}"/>
              </a:ext>
            </a:extLst>
          </p:cNvPr>
          <p:cNvSpPr/>
          <p:nvPr/>
        </p:nvSpPr>
        <p:spPr>
          <a:xfrm>
            <a:off x="3268980" y="1691640"/>
            <a:ext cx="2788920" cy="254931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2264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Datasets – US Treasury Yield Curve Rates</a:t>
            </a:r>
            <a:endParaRPr/>
          </a:p>
        </p:txBody>
      </p:sp>
      <p:sp>
        <p:nvSpPr>
          <p:cNvPr id="1126" name="Google Shape;1126;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grpSp>
        <p:nvGrpSpPr>
          <p:cNvPr id="1127" name="Google Shape;1127;p7"/>
          <p:cNvGrpSpPr/>
          <p:nvPr/>
        </p:nvGrpSpPr>
        <p:grpSpPr>
          <a:xfrm>
            <a:off x="282215" y="590917"/>
            <a:ext cx="369505" cy="369505"/>
            <a:chOff x="2594050" y="1631825"/>
            <a:chExt cx="439625" cy="439625"/>
          </a:xfrm>
        </p:grpSpPr>
        <p:sp>
          <p:nvSpPr>
            <p:cNvPr id="1128" name="Google Shape;1128;p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7"/>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 name="Google Shape;1132;p7">
            <a:extLst>
              <a:ext uri="{FF2B5EF4-FFF2-40B4-BE49-F238E27FC236}">
                <a16:creationId xmlns:a16="http://schemas.microsoft.com/office/drawing/2014/main" id="{2AC428F1-9588-464D-952B-06F87CCFC928}"/>
              </a:ext>
            </a:extLst>
          </p:cNvPr>
          <p:cNvSpPr txBox="1">
            <a:spLocks noGrp="1"/>
          </p:cNvSpPr>
          <p:nvPr>
            <p:ph type="body" idx="1"/>
          </p:nvPr>
        </p:nvSpPr>
        <p:spPr>
          <a:xfrm>
            <a:off x="88732" y="4397555"/>
            <a:ext cx="8385883" cy="477890"/>
          </a:xfrm>
          <a:prstGeom prst="rect">
            <a:avLst/>
          </a:prstGeom>
          <a:noFill/>
          <a:ln>
            <a:noFill/>
          </a:ln>
        </p:spPr>
        <p:txBody>
          <a:bodyPr spcFirstLastPara="1" wrap="square" lIns="91425" tIns="91425" rIns="91425" bIns="91425" anchor="ctr" anchorCtr="0">
            <a:noAutofit/>
          </a:bodyPr>
          <a:lstStyle/>
          <a:p>
            <a:pPr marL="228600" indent="0">
              <a:buNone/>
            </a:pPr>
            <a:r>
              <a:rPr lang="en-US" sz="1400"/>
              <a:t>Source: </a:t>
            </a:r>
            <a:r>
              <a:rPr lang="en-SG" sz="1400">
                <a:hlinkClick r:id="rId3"/>
              </a:rPr>
              <a:t>https://www.treasury.gov/resource-center/data-chart-center/interest-rates/pages/textview.aspx?data=yield</a:t>
            </a:r>
            <a:endParaRPr sz="1400"/>
          </a:p>
        </p:txBody>
      </p:sp>
      <p:pic>
        <p:nvPicPr>
          <p:cNvPr id="5" name="Picture 4">
            <a:extLst>
              <a:ext uri="{FF2B5EF4-FFF2-40B4-BE49-F238E27FC236}">
                <a16:creationId xmlns:a16="http://schemas.microsoft.com/office/drawing/2014/main" id="{846D45E1-99B6-FA41-821E-39FCBFBA09B0}"/>
              </a:ext>
            </a:extLst>
          </p:cNvPr>
          <p:cNvPicPr>
            <a:picLocks noChangeAspect="1"/>
          </p:cNvPicPr>
          <p:nvPr/>
        </p:nvPicPr>
        <p:blipFill>
          <a:blip r:embed="rId4"/>
          <a:stretch>
            <a:fillRect/>
          </a:stretch>
        </p:blipFill>
        <p:spPr>
          <a:xfrm>
            <a:off x="316505" y="1381246"/>
            <a:ext cx="7125355" cy="2935055"/>
          </a:xfrm>
          <a:prstGeom prst="rect">
            <a:avLst/>
          </a:prstGeom>
        </p:spPr>
      </p:pic>
      <p:sp>
        <p:nvSpPr>
          <p:cNvPr id="15" name="Rectangle 14">
            <a:extLst>
              <a:ext uri="{FF2B5EF4-FFF2-40B4-BE49-F238E27FC236}">
                <a16:creationId xmlns:a16="http://schemas.microsoft.com/office/drawing/2014/main" id="{59FB132B-7D4E-3F48-94A0-229DF6C6F2C3}"/>
              </a:ext>
            </a:extLst>
          </p:cNvPr>
          <p:cNvSpPr/>
          <p:nvPr/>
        </p:nvSpPr>
        <p:spPr>
          <a:xfrm>
            <a:off x="307680" y="2244986"/>
            <a:ext cx="1303950" cy="215256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F8F6FE-C9CD-0241-BC96-ECCFDA89F96B}"/>
              </a:ext>
            </a:extLst>
          </p:cNvPr>
          <p:cNvSpPr/>
          <p:nvPr/>
        </p:nvSpPr>
        <p:spPr>
          <a:xfrm>
            <a:off x="305751" y="1800799"/>
            <a:ext cx="1303951" cy="3629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49EC4546-A342-E440-8434-D1BC5B1EB690}"/>
              </a:ext>
            </a:extLst>
          </p:cNvPr>
          <p:cNvCxnSpPr/>
          <p:nvPr/>
        </p:nvCxnSpPr>
        <p:spPr>
          <a:xfrm>
            <a:off x="1609702" y="1897380"/>
            <a:ext cx="347664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Google Shape;1132;p7">
            <a:extLst>
              <a:ext uri="{FF2B5EF4-FFF2-40B4-BE49-F238E27FC236}">
                <a16:creationId xmlns:a16="http://schemas.microsoft.com/office/drawing/2014/main" id="{4575E45F-05EB-954C-9B49-425C35C98DA0}"/>
              </a:ext>
            </a:extLst>
          </p:cNvPr>
          <p:cNvSpPr txBox="1">
            <a:spLocks/>
          </p:cNvSpPr>
          <p:nvPr/>
        </p:nvSpPr>
        <p:spPr>
          <a:xfrm>
            <a:off x="4903470" y="1561854"/>
            <a:ext cx="4069080" cy="4778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228600" indent="0">
              <a:buFont typeface="Roboto Condensed Light"/>
              <a:buNone/>
            </a:pPr>
            <a:r>
              <a:rPr lang="en-US" sz="1400"/>
              <a:t>Treasury Yields data is taken for the same period for which Trump has been politically active on Twitter (2009-Present)</a:t>
            </a:r>
          </a:p>
        </p:txBody>
      </p:sp>
    </p:spTree>
    <p:extLst>
      <p:ext uri="{BB962C8B-B14F-4D97-AF65-F5344CB8AC3E}">
        <p14:creationId xmlns:p14="http://schemas.microsoft.com/office/powerpoint/2010/main" val="2500958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Implementation</a:t>
            </a:r>
            <a:endParaRPr/>
          </a:p>
        </p:txBody>
      </p:sp>
      <p:sp>
        <p:nvSpPr>
          <p:cNvPr id="1126" name="Google Shape;1126;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grpSp>
        <p:nvGrpSpPr>
          <p:cNvPr id="1127" name="Google Shape;1127;p7"/>
          <p:cNvGrpSpPr/>
          <p:nvPr/>
        </p:nvGrpSpPr>
        <p:grpSpPr>
          <a:xfrm>
            <a:off x="282215" y="590917"/>
            <a:ext cx="369505" cy="369505"/>
            <a:chOff x="2594050" y="1631825"/>
            <a:chExt cx="439625" cy="439625"/>
          </a:xfrm>
        </p:grpSpPr>
        <p:sp>
          <p:nvSpPr>
            <p:cNvPr id="1128" name="Google Shape;1128;p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7"/>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 name="Rectangle: Rounded Corners 2">
            <a:extLst>
              <a:ext uri="{FF2B5EF4-FFF2-40B4-BE49-F238E27FC236}">
                <a16:creationId xmlns:a16="http://schemas.microsoft.com/office/drawing/2014/main" id="{17FC9D0C-449D-0841-BE32-59CF471907D8}"/>
              </a:ext>
            </a:extLst>
          </p:cNvPr>
          <p:cNvSpPr/>
          <p:nvPr/>
        </p:nvSpPr>
        <p:spPr>
          <a:xfrm>
            <a:off x="282215" y="1451467"/>
            <a:ext cx="1832335" cy="1005984"/>
          </a:xfrm>
          <a:prstGeom prst="round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2"/>
                </a:solidFill>
              </a:rPr>
              <a:t>Data Preprocessing</a:t>
            </a:r>
          </a:p>
        </p:txBody>
      </p:sp>
      <p:sp>
        <p:nvSpPr>
          <p:cNvPr id="13" name="Arrow: Right 6">
            <a:extLst>
              <a:ext uri="{FF2B5EF4-FFF2-40B4-BE49-F238E27FC236}">
                <a16:creationId xmlns:a16="http://schemas.microsoft.com/office/drawing/2014/main" id="{0D7CF39B-46F6-FC4C-9FC2-798423D078C9}"/>
              </a:ext>
            </a:extLst>
          </p:cNvPr>
          <p:cNvSpPr/>
          <p:nvPr/>
        </p:nvSpPr>
        <p:spPr>
          <a:xfrm>
            <a:off x="2315393" y="1643592"/>
            <a:ext cx="821598" cy="619548"/>
          </a:xfrm>
          <a:prstGeom prst="rightArrow">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latin typeface="Roboto Condensed"/>
            </a:endParaRPr>
          </a:p>
        </p:txBody>
      </p:sp>
      <p:sp>
        <p:nvSpPr>
          <p:cNvPr id="14" name="Rectangle: Rounded Corners 2">
            <a:extLst>
              <a:ext uri="{FF2B5EF4-FFF2-40B4-BE49-F238E27FC236}">
                <a16:creationId xmlns:a16="http://schemas.microsoft.com/office/drawing/2014/main" id="{E104D086-6266-5C4E-BA06-5B5BA3751614}"/>
              </a:ext>
            </a:extLst>
          </p:cNvPr>
          <p:cNvSpPr/>
          <p:nvPr/>
        </p:nvSpPr>
        <p:spPr>
          <a:xfrm>
            <a:off x="3297286" y="1450374"/>
            <a:ext cx="1832335" cy="1005984"/>
          </a:xfrm>
          <a:prstGeom prst="round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2"/>
                </a:solidFill>
              </a:rPr>
              <a:t>Topic Modeling</a:t>
            </a:r>
          </a:p>
        </p:txBody>
      </p:sp>
      <p:sp>
        <p:nvSpPr>
          <p:cNvPr id="15" name="Arrow: Right 6">
            <a:extLst>
              <a:ext uri="{FF2B5EF4-FFF2-40B4-BE49-F238E27FC236}">
                <a16:creationId xmlns:a16="http://schemas.microsoft.com/office/drawing/2014/main" id="{8FD317D6-7B7D-D147-9698-CBB5F8F3A55C}"/>
              </a:ext>
            </a:extLst>
          </p:cNvPr>
          <p:cNvSpPr/>
          <p:nvPr/>
        </p:nvSpPr>
        <p:spPr>
          <a:xfrm>
            <a:off x="5332951" y="1643592"/>
            <a:ext cx="821598" cy="619548"/>
          </a:xfrm>
          <a:prstGeom prst="rightArrow">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latin typeface="Roboto Condensed"/>
            </a:endParaRPr>
          </a:p>
        </p:txBody>
      </p:sp>
      <p:sp>
        <p:nvSpPr>
          <p:cNvPr id="16" name="Rectangle: Rounded Corners 2">
            <a:extLst>
              <a:ext uri="{FF2B5EF4-FFF2-40B4-BE49-F238E27FC236}">
                <a16:creationId xmlns:a16="http://schemas.microsoft.com/office/drawing/2014/main" id="{7B290141-7942-AD41-AC9E-56BC500A7042}"/>
              </a:ext>
            </a:extLst>
          </p:cNvPr>
          <p:cNvSpPr/>
          <p:nvPr/>
        </p:nvSpPr>
        <p:spPr>
          <a:xfrm>
            <a:off x="6323625" y="1450374"/>
            <a:ext cx="1832335" cy="1005984"/>
          </a:xfrm>
          <a:prstGeom prst="round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2"/>
                </a:solidFill>
              </a:rPr>
              <a:t>Sentiment Analysis</a:t>
            </a:r>
          </a:p>
        </p:txBody>
      </p:sp>
      <p:sp>
        <p:nvSpPr>
          <p:cNvPr id="17" name="Arrow: Right 6">
            <a:extLst>
              <a:ext uri="{FF2B5EF4-FFF2-40B4-BE49-F238E27FC236}">
                <a16:creationId xmlns:a16="http://schemas.microsoft.com/office/drawing/2014/main" id="{17A2554D-102F-424A-A2CD-EBCA90F02AF5}"/>
              </a:ext>
            </a:extLst>
          </p:cNvPr>
          <p:cNvSpPr/>
          <p:nvPr/>
        </p:nvSpPr>
        <p:spPr>
          <a:xfrm rot="5400000">
            <a:off x="6896892" y="2604876"/>
            <a:ext cx="685800" cy="619548"/>
          </a:xfrm>
          <a:prstGeom prst="rightArrow">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latin typeface="Roboto Condensed"/>
            </a:endParaRPr>
          </a:p>
        </p:txBody>
      </p:sp>
      <p:sp>
        <p:nvSpPr>
          <p:cNvPr id="18" name="Rectangle: Rounded Corners 2">
            <a:extLst>
              <a:ext uri="{FF2B5EF4-FFF2-40B4-BE49-F238E27FC236}">
                <a16:creationId xmlns:a16="http://schemas.microsoft.com/office/drawing/2014/main" id="{9C2A9E60-A720-964C-82F9-0F5F0265DD5A}"/>
              </a:ext>
            </a:extLst>
          </p:cNvPr>
          <p:cNvSpPr/>
          <p:nvPr/>
        </p:nvSpPr>
        <p:spPr>
          <a:xfrm>
            <a:off x="6367263" y="3348990"/>
            <a:ext cx="1832335" cy="1005984"/>
          </a:xfrm>
          <a:prstGeom prst="round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2"/>
                </a:solidFill>
              </a:rPr>
              <a:t>Exploratory Data Analysis</a:t>
            </a:r>
          </a:p>
        </p:txBody>
      </p:sp>
      <p:sp>
        <p:nvSpPr>
          <p:cNvPr id="19" name="Arrow: Right 6">
            <a:extLst>
              <a:ext uri="{FF2B5EF4-FFF2-40B4-BE49-F238E27FC236}">
                <a16:creationId xmlns:a16="http://schemas.microsoft.com/office/drawing/2014/main" id="{5019712B-DD44-0945-94E0-A122EAD41CB6}"/>
              </a:ext>
            </a:extLst>
          </p:cNvPr>
          <p:cNvSpPr/>
          <p:nvPr/>
        </p:nvSpPr>
        <p:spPr>
          <a:xfrm rot="10800000">
            <a:off x="5332951" y="3542208"/>
            <a:ext cx="821598" cy="619548"/>
          </a:xfrm>
          <a:prstGeom prst="rightArrow">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latin typeface="Roboto Condensed"/>
            </a:endParaRPr>
          </a:p>
        </p:txBody>
      </p:sp>
      <p:sp>
        <p:nvSpPr>
          <p:cNvPr id="20" name="Rectangle: Rounded Corners 2">
            <a:extLst>
              <a:ext uri="{FF2B5EF4-FFF2-40B4-BE49-F238E27FC236}">
                <a16:creationId xmlns:a16="http://schemas.microsoft.com/office/drawing/2014/main" id="{63F34FE6-4E00-9048-BF1B-E1AB05AD70E5}"/>
              </a:ext>
            </a:extLst>
          </p:cNvPr>
          <p:cNvSpPr/>
          <p:nvPr/>
        </p:nvSpPr>
        <p:spPr>
          <a:xfrm>
            <a:off x="3359968" y="3348989"/>
            <a:ext cx="1832335" cy="1005984"/>
          </a:xfrm>
          <a:prstGeom prst="roundRect">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2"/>
                </a:solidFill>
              </a:rPr>
              <a:t>Hypothesis Testing</a:t>
            </a:r>
          </a:p>
        </p:txBody>
      </p:sp>
      <p:sp>
        <p:nvSpPr>
          <p:cNvPr id="21" name="Arrow: Right 6">
            <a:extLst>
              <a:ext uri="{FF2B5EF4-FFF2-40B4-BE49-F238E27FC236}">
                <a16:creationId xmlns:a16="http://schemas.microsoft.com/office/drawing/2014/main" id="{F8A4DA64-A483-A540-8629-8D33763AAD24}"/>
              </a:ext>
            </a:extLst>
          </p:cNvPr>
          <p:cNvSpPr/>
          <p:nvPr/>
        </p:nvSpPr>
        <p:spPr>
          <a:xfrm rot="10800000">
            <a:off x="2315393" y="3542207"/>
            <a:ext cx="821598" cy="619548"/>
          </a:xfrm>
          <a:prstGeom prst="rightArrow">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latin typeface="Roboto Condensed"/>
            </a:endParaRPr>
          </a:p>
        </p:txBody>
      </p:sp>
      <p:sp>
        <p:nvSpPr>
          <p:cNvPr id="22" name="Rectangle: Rounded Corners 2">
            <a:extLst>
              <a:ext uri="{FF2B5EF4-FFF2-40B4-BE49-F238E27FC236}">
                <a16:creationId xmlns:a16="http://schemas.microsoft.com/office/drawing/2014/main" id="{82FBFDD7-9A8F-EA48-8D78-EF4C54BE3E7E}"/>
              </a:ext>
            </a:extLst>
          </p:cNvPr>
          <p:cNvSpPr/>
          <p:nvPr/>
        </p:nvSpPr>
        <p:spPr>
          <a:xfrm>
            <a:off x="282215" y="3335234"/>
            <a:ext cx="1832335" cy="1005984"/>
          </a:xfrm>
          <a:prstGeom prst="roundRect">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2"/>
                </a:solidFill>
              </a:rPr>
              <a:t>Insights</a:t>
            </a:r>
          </a:p>
        </p:txBody>
      </p:sp>
    </p:spTree>
    <p:extLst>
      <p:ext uri="{BB962C8B-B14F-4D97-AF65-F5344CB8AC3E}">
        <p14:creationId xmlns:p14="http://schemas.microsoft.com/office/powerpoint/2010/main" val="2696409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ACF4-3877-E541-B570-CA9182EE50C5}"/>
              </a:ext>
            </a:extLst>
          </p:cNvPr>
          <p:cNvSpPr>
            <a:spLocks noGrp="1"/>
          </p:cNvSpPr>
          <p:nvPr>
            <p:ph type="title"/>
          </p:nvPr>
        </p:nvSpPr>
        <p:spPr>
          <a:xfrm>
            <a:off x="322438" y="392575"/>
            <a:ext cx="5492400" cy="766200"/>
          </a:xfrm>
        </p:spPr>
        <p:txBody>
          <a:bodyPr/>
          <a:lstStyle/>
          <a:p>
            <a:r>
              <a:rPr lang="en-US"/>
              <a:t>Implementation - Libraries Used</a:t>
            </a:r>
          </a:p>
        </p:txBody>
      </p:sp>
      <p:sp>
        <p:nvSpPr>
          <p:cNvPr id="4" name="Slide Number Placeholder 3">
            <a:extLst>
              <a:ext uri="{FF2B5EF4-FFF2-40B4-BE49-F238E27FC236}">
                <a16:creationId xmlns:a16="http://schemas.microsoft.com/office/drawing/2014/main" id="{E86F6FC3-2D56-B848-B35B-AFEA6D048F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8" name="Google Shape;1132;p7">
            <a:extLst>
              <a:ext uri="{FF2B5EF4-FFF2-40B4-BE49-F238E27FC236}">
                <a16:creationId xmlns:a16="http://schemas.microsoft.com/office/drawing/2014/main" id="{FA01CAAC-9C63-8C4B-92D5-32F5CE8B096E}"/>
              </a:ext>
            </a:extLst>
          </p:cNvPr>
          <p:cNvSpPr txBox="1">
            <a:spLocks noGrp="1"/>
          </p:cNvSpPr>
          <p:nvPr>
            <p:ph type="body" idx="1"/>
          </p:nvPr>
        </p:nvSpPr>
        <p:spPr>
          <a:xfrm>
            <a:off x="87237" y="1492909"/>
            <a:ext cx="6743055" cy="2801999"/>
          </a:xfrm>
          <a:prstGeom prst="rect">
            <a:avLst/>
          </a:prstGeom>
          <a:noFill/>
          <a:ln>
            <a:noFill/>
          </a:ln>
        </p:spPr>
        <p:txBody>
          <a:bodyPr spcFirstLastPara="1" wrap="square" lIns="91425" tIns="91425" rIns="91425" bIns="91425" anchor="ctr" anchorCtr="0">
            <a:noAutofit/>
          </a:bodyPr>
          <a:lstStyle/>
          <a:p>
            <a:pPr marL="571500" indent="-342900">
              <a:lnSpc>
                <a:spcPct val="150000"/>
              </a:lnSpc>
            </a:pPr>
            <a:r>
              <a:rPr lang="en-US" sz="2000"/>
              <a:t>    </a:t>
            </a:r>
            <a:r>
              <a:rPr lang="en-US" sz="2000" b="1"/>
              <a:t>Data Manipulation:</a:t>
            </a:r>
            <a:r>
              <a:rPr lang="en-US" sz="2000"/>
              <a:t> </a:t>
            </a:r>
            <a:r>
              <a:rPr lang="en-US" sz="2000" err="1"/>
              <a:t>numpy</a:t>
            </a:r>
            <a:r>
              <a:rPr lang="en-US" sz="2000"/>
              <a:t>, pandas</a:t>
            </a:r>
          </a:p>
          <a:p>
            <a:pPr marL="571500" indent="-342900">
              <a:lnSpc>
                <a:spcPct val="150000"/>
              </a:lnSpc>
            </a:pPr>
            <a:r>
              <a:rPr lang="en-US" sz="2000"/>
              <a:t>    </a:t>
            </a:r>
            <a:r>
              <a:rPr lang="en-US" sz="2000" b="1"/>
              <a:t>Data Preprocessing:</a:t>
            </a:r>
            <a:r>
              <a:rPr lang="en-US" sz="2000"/>
              <a:t> </a:t>
            </a:r>
            <a:r>
              <a:rPr lang="en-US" sz="2000" err="1"/>
              <a:t>nltk</a:t>
            </a:r>
            <a:r>
              <a:rPr lang="en-US" sz="2000"/>
              <a:t>, re, </a:t>
            </a:r>
            <a:r>
              <a:rPr lang="en-US" sz="2000" err="1"/>
              <a:t>wordcloud</a:t>
            </a:r>
            <a:endParaRPr lang="en-US" sz="2000"/>
          </a:p>
          <a:p>
            <a:pPr marL="571500" indent="-342900">
              <a:lnSpc>
                <a:spcPct val="150000"/>
              </a:lnSpc>
            </a:pPr>
            <a:r>
              <a:rPr lang="en-US" sz="2000"/>
              <a:t>    </a:t>
            </a:r>
            <a:r>
              <a:rPr lang="en-US" sz="2000" b="1"/>
              <a:t>Topic Modeling:</a:t>
            </a:r>
            <a:r>
              <a:rPr lang="en-US" sz="2000"/>
              <a:t> </a:t>
            </a:r>
            <a:r>
              <a:rPr lang="en-US" sz="2000" err="1"/>
              <a:t>sklearn</a:t>
            </a:r>
            <a:r>
              <a:rPr lang="en-US" sz="2000"/>
              <a:t>, </a:t>
            </a:r>
            <a:r>
              <a:rPr lang="en-US" sz="2000" err="1"/>
              <a:t>pyLDAvis</a:t>
            </a:r>
            <a:r>
              <a:rPr lang="en-US" sz="2000"/>
              <a:t>, pickle</a:t>
            </a:r>
          </a:p>
          <a:p>
            <a:pPr marL="571500" indent="-342900">
              <a:lnSpc>
                <a:spcPct val="150000"/>
              </a:lnSpc>
            </a:pPr>
            <a:r>
              <a:rPr lang="en-US" sz="2000"/>
              <a:t>    </a:t>
            </a:r>
            <a:r>
              <a:rPr lang="en-US" sz="2000" b="1"/>
              <a:t>Sentiment Analysis:</a:t>
            </a:r>
            <a:r>
              <a:rPr lang="en-US" sz="2000"/>
              <a:t> </a:t>
            </a:r>
            <a:r>
              <a:rPr lang="en-US" sz="2000" err="1"/>
              <a:t>vaderSentiment</a:t>
            </a:r>
            <a:r>
              <a:rPr lang="en-US" sz="2000"/>
              <a:t>, </a:t>
            </a:r>
            <a:r>
              <a:rPr lang="en-US" sz="2000" err="1"/>
              <a:t>TextBlob</a:t>
            </a:r>
          </a:p>
          <a:p>
            <a:pPr marL="571500" indent="-342900">
              <a:lnSpc>
                <a:spcPct val="150000"/>
              </a:lnSpc>
            </a:pPr>
            <a:r>
              <a:rPr lang="en-US" sz="2000"/>
              <a:t>    </a:t>
            </a:r>
            <a:r>
              <a:rPr lang="en-US" sz="2000" b="1"/>
              <a:t>Exploratory Data Analysis:</a:t>
            </a:r>
            <a:r>
              <a:rPr lang="en-US" sz="2000"/>
              <a:t> matplotlib, seaborn</a:t>
            </a:r>
            <a:endParaRPr sz="2000"/>
          </a:p>
        </p:txBody>
      </p:sp>
    </p:spTree>
    <p:extLst>
      <p:ext uri="{BB962C8B-B14F-4D97-AF65-F5344CB8AC3E}">
        <p14:creationId xmlns:p14="http://schemas.microsoft.com/office/powerpoint/2010/main" val="1082372270"/>
      </p:ext>
    </p:extLst>
  </p:cSld>
  <p:clrMapOvr>
    <a:masterClrMapping/>
  </p:clrMapOvr>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F3F3F3"/>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EBCAA1B38FE4445938290D6EB08ED28" ma:contentTypeVersion="4" ma:contentTypeDescription="Create a new document." ma:contentTypeScope="" ma:versionID="ba8d51b530347c3aff89dd5bcd420c8d">
  <xsd:schema xmlns:xsd="http://www.w3.org/2001/XMLSchema" xmlns:xs="http://www.w3.org/2001/XMLSchema" xmlns:p="http://schemas.microsoft.com/office/2006/metadata/properties" xmlns:ns2="9c84ec6a-e57a-45a4-9eca-555efdca01b4" targetNamespace="http://schemas.microsoft.com/office/2006/metadata/properties" ma:root="true" ma:fieldsID="f731ff76822e69ab2dfb59649901e23e" ns2:_="">
    <xsd:import namespace="9c84ec6a-e57a-45a4-9eca-555efdca01b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84ec6a-e57a-45a4-9eca-555efdca01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BB7E7BE-0B13-428E-8CC6-BB6DD43AD00E}">
  <ds:schemaRefs>
    <ds:schemaRef ds:uri="http://schemas.microsoft.com/sharepoint/v3/contenttype/forms"/>
  </ds:schemaRefs>
</ds:datastoreItem>
</file>

<file path=customXml/itemProps2.xml><?xml version="1.0" encoding="utf-8"?>
<ds:datastoreItem xmlns:ds="http://schemas.openxmlformats.org/officeDocument/2006/customXml" ds:itemID="{50853F98-5236-4061-94C6-DAFBEF933BC1}">
  <ds:schemaRefs>
    <ds:schemaRef ds:uri="9c84ec6a-e57a-45a4-9eca-555efdca01b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DDE13C9-BBBE-4479-B3EB-B3E43120722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84</TotalTime>
  <Words>839</Words>
  <Application>Microsoft Office PowerPoint</Application>
  <PresentationFormat>On-screen Show (16:9)</PresentationFormat>
  <Paragraphs>185</Paragraphs>
  <Slides>26</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Arvo</vt:lpstr>
      <vt:lpstr>Calibri</vt:lpstr>
      <vt:lpstr>Roboto Condensed</vt:lpstr>
      <vt:lpstr>Roboto Condensed Light</vt:lpstr>
      <vt:lpstr>Source Sans Pro</vt:lpstr>
      <vt:lpstr>Salerio template</vt:lpstr>
      <vt:lpstr>Trump  Twitter  Analysis</vt:lpstr>
      <vt:lpstr>Overview</vt:lpstr>
      <vt:lpstr>Problem Statement</vt:lpstr>
      <vt:lpstr>Project Scope and Stakeholders</vt:lpstr>
      <vt:lpstr>Previous Work</vt:lpstr>
      <vt:lpstr>Datasets – Kaggle Tweets</vt:lpstr>
      <vt:lpstr>Datasets – US Treasury Yield Curve Rates</vt:lpstr>
      <vt:lpstr>Implementation</vt:lpstr>
      <vt:lpstr>Implementation - Libraries Used</vt:lpstr>
      <vt:lpstr>Data Preprocessing</vt:lpstr>
      <vt:lpstr>Topic Modelling – Top 10 Words</vt:lpstr>
      <vt:lpstr>Topic Modeling – Major Topics before 2017</vt:lpstr>
      <vt:lpstr>Topic Modeling – Major Topics after 2017</vt:lpstr>
      <vt:lpstr>Topic Modelling – Major Topics : Trade</vt:lpstr>
      <vt:lpstr>Topic Modeling – Perplexity </vt:lpstr>
      <vt:lpstr>Sentiment Analysis</vt:lpstr>
      <vt:lpstr>Sentiment Analysis – Code Snippet - Textblob</vt:lpstr>
      <vt:lpstr>Sentiment Analysis – Code Snippet - Vader</vt:lpstr>
      <vt:lpstr>Exploratory Data Analysis</vt:lpstr>
      <vt:lpstr>Exploratory Data Analysis – Spread of topics throughout the day</vt:lpstr>
      <vt:lpstr>Exploratory Data Analysis - Tweet topic impact on Treasury price</vt:lpstr>
      <vt:lpstr>Exploratory Data Analysis – Tweet Sentiment impact on Treasury price</vt:lpstr>
      <vt:lpstr>Logistic Regression Classifier- Model</vt:lpstr>
      <vt:lpstr>Logistic Regression Classifier- Evaluation</vt:lpstr>
      <vt:lpstr>Future Work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Maximise Revenue by Optimising Laptops Lineup Selection Process</dc:title>
  <dc:creator>User</dc:creator>
  <cp:lastModifiedBy>Amit Singla</cp:lastModifiedBy>
  <cp:revision>70</cp:revision>
  <dcterms:modified xsi:type="dcterms:W3CDTF">2020-04-13T12:35:58Z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0x0101000EBCAA1B38FE4445938290D6EB08ED28</vt:lpwstr>
  </property>
</Properties>
</file>